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4"/>
  </p:sldMasterIdLst>
  <p:notesMasterIdLst>
    <p:notesMasterId r:id="rId7"/>
  </p:notesMasterIdLst>
  <p:handoutMasterIdLst>
    <p:handoutMasterId r:id="rId8"/>
  </p:handoutMasterIdLst>
  <p:sldIdLst>
    <p:sldId id="260" r:id="rId5"/>
    <p:sldId id="259" r:id="rId6"/>
  </p:sldIdLst>
  <p:sldSz cx="9906000" cy="6858000" type="A4"/>
  <p:notesSz cx="6858000" cy="9144000"/>
  <p:defaultTextStyle>
    <a:defPPr>
      <a:defRPr lang="en-US"/>
    </a:defPPr>
    <a:lvl1pPr marL="0" algn="l" defTabSz="859627" rtl="0" eaLnBrk="1" latinLnBrk="0" hangingPunct="1">
      <a:defRPr sz="1692" kern="1200">
        <a:solidFill>
          <a:schemeClr val="tx1"/>
        </a:solidFill>
        <a:latin typeface="+mn-lt"/>
        <a:ea typeface="+mn-ea"/>
        <a:cs typeface="+mn-cs"/>
      </a:defRPr>
    </a:lvl1pPr>
    <a:lvl2pPr marL="429814" algn="l" defTabSz="859627" rtl="0" eaLnBrk="1" latinLnBrk="0" hangingPunct="1">
      <a:defRPr sz="1692" kern="1200">
        <a:solidFill>
          <a:schemeClr val="tx1"/>
        </a:solidFill>
        <a:latin typeface="+mn-lt"/>
        <a:ea typeface="+mn-ea"/>
        <a:cs typeface="+mn-cs"/>
      </a:defRPr>
    </a:lvl2pPr>
    <a:lvl3pPr marL="859627" algn="l" defTabSz="859627" rtl="0" eaLnBrk="1" latinLnBrk="0" hangingPunct="1">
      <a:defRPr sz="1692" kern="1200">
        <a:solidFill>
          <a:schemeClr val="tx1"/>
        </a:solidFill>
        <a:latin typeface="+mn-lt"/>
        <a:ea typeface="+mn-ea"/>
        <a:cs typeface="+mn-cs"/>
      </a:defRPr>
    </a:lvl3pPr>
    <a:lvl4pPr marL="1289441" algn="l" defTabSz="859627" rtl="0" eaLnBrk="1" latinLnBrk="0" hangingPunct="1">
      <a:defRPr sz="1692" kern="1200">
        <a:solidFill>
          <a:schemeClr val="tx1"/>
        </a:solidFill>
        <a:latin typeface="+mn-lt"/>
        <a:ea typeface="+mn-ea"/>
        <a:cs typeface="+mn-cs"/>
      </a:defRPr>
    </a:lvl4pPr>
    <a:lvl5pPr marL="1719255" algn="l" defTabSz="859627" rtl="0" eaLnBrk="1" latinLnBrk="0" hangingPunct="1">
      <a:defRPr sz="1692" kern="1200">
        <a:solidFill>
          <a:schemeClr val="tx1"/>
        </a:solidFill>
        <a:latin typeface="+mn-lt"/>
        <a:ea typeface="+mn-ea"/>
        <a:cs typeface="+mn-cs"/>
      </a:defRPr>
    </a:lvl5pPr>
    <a:lvl6pPr marL="2149069" algn="l" defTabSz="859627" rtl="0" eaLnBrk="1" latinLnBrk="0" hangingPunct="1">
      <a:defRPr sz="1692" kern="1200">
        <a:solidFill>
          <a:schemeClr val="tx1"/>
        </a:solidFill>
        <a:latin typeface="+mn-lt"/>
        <a:ea typeface="+mn-ea"/>
        <a:cs typeface="+mn-cs"/>
      </a:defRPr>
    </a:lvl6pPr>
    <a:lvl7pPr marL="2578882" algn="l" defTabSz="859627" rtl="0" eaLnBrk="1" latinLnBrk="0" hangingPunct="1">
      <a:defRPr sz="1692" kern="1200">
        <a:solidFill>
          <a:schemeClr val="tx1"/>
        </a:solidFill>
        <a:latin typeface="+mn-lt"/>
        <a:ea typeface="+mn-ea"/>
        <a:cs typeface="+mn-cs"/>
      </a:defRPr>
    </a:lvl7pPr>
    <a:lvl8pPr marL="3008696" algn="l" defTabSz="859627" rtl="0" eaLnBrk="1" latinLnBrk="0" hangingPunct="1">
      <a:defRPr sz="1692" kern="1200">
        <a:solidFill>
          <a:schemeClr val="tx1"/>
        </a:solidFill>
        <a:latin typeface="+mn-lt"/>
        <a:ea typeface="+mn-ea"/>
        <a:cs typeface="+mn-cs"/>
      </a:defRPr>
    </a:lvl8pPr>
    <a:lvl9pPr marL="3438510" algn="l" defTabSz="859627" rtl="0" eaLnBrk="1" latinLnBrk="0" hangingPunct="1">
      <a:defRPr sz="1692"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92" autoAdjust="0"/>
    <p:restoredTop sz="95324" autoAdjust="0"/>
  </p:normalViewPr>
  <p:slideViewPr>
    <p:cSldViewPr snapToGrid="0">
      <p:cViewPr varScale="1">
        <p:scale>
          <a:sx n="79" d="100"/>
          <a:sy n="79" d="100"/>
        </p:scale>
        <p:origin x="801" y="42"/>
      </p:cViewPr>
      <p:guideLst/>
    </p:cSldViewPr>
  </p:slideViewPr>
  <p:notesTextViewPr>
    <p:cViewPr>
      <p:scale>
        <a:sx n="3" d="2"/>
        <a:sy n="3" d="2"/>
      </p:scale>
      <p:origin x="0" y="0"/>
    </p:cViewPr>
  </p:notesTextViewPr>
  <p:notesViewPr>
    <p:cSldViewPr snapToGrid="0">
      <p:cViewPr varScale="1">
        <p:scale>
          <a:sx n="65" d="100"/>
          <a:sy n="65" d="100"/>
        </p:scale>
        <p:origin x="2796"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8D6FE3C-34D8-4B4B-9273-D907B0A3B964}" type="datetimeFigureOut">
              <a:rPr lang="en-US"/>
              <a:t>11/19/2019</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169A89D-734B-4FAD-B6E7-2B864E72E489}" type="slidenum">
              <a:rPr/>
              <a:t>‹#›</a:t>
            </a:fld>
            <a:endParaRPr/>
          </a:p>
        </p:txBody>
      </p:sp>
    </p:spTree>
    <p:extLst>
      <p:ext uri="{BB962C8B-B14F-4D97-AF65-F5344CB8AC3E}">
        <p14:creationId xmlns:p14="http://schemas.microsoft.com/office/powerpoint/2010/main" val="2919203671"/>
      </p:ext>
    </p:extLst>
  </p:cSld>
  <p:clrMap bg1="lt1" tx1="dk1" bg2="lt2" tx2="dk2" accent1="accent1" accent2="accent2" accent3="accent3" accent4="accent4" accent5="accent5" accent6="accent6" hlink="hlink" folHlink="folHlink"/>
</p:handoutMaster>
</file>

<file path=ppt/media/image1.png>
</file>

<file path=ppt/media/image2.tiff>
</file>

<file path=ppt/media/image3.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0FF5F4-5691-49AF-9E16-FB22826F7264}" type="datetimeFigureOut">
              <a:rPr lang="en-US"/>
              <a:t>11/19/2019</a:t>
            </a:fld>
            <a:endParaRPr/>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2A89D7-7603-4ECB-ADF6-F6CF2BE4F401}" type="slidenum">
              <a:rPr/>
              <a:t>‹#›</a:t>
            </a:fld>
            <a:endParaRPr/>
          </a:p>
        </p:txBody>
      </p:sp>
    </p:spTree>
    <p:extLst>
      <p:ext uri="{BB962C8B-B14F-4D97-AF65-F5344CB8AC3E}">
        <p14:creationId xmlns:p14="http://schemas.microsoft.com/office/powerpoint/2010/main" val="2925848934"/>
      </p:ext>
    </p:extLst>
  </p:cSld>
  <p:clrMap bg1="lt1" tx1="dk1" bg2="lt2" tx2="dk2" accent1="accent1" accent2="accent2" accent3="accent3" accent4="accent4" accent5="accent5" accent6="accent6" hlink="hlink" folHlink="folHlink"/>
  <p:notesStyle>
    <a:lvl1pPr marL="0" algn="l" defTabSz="859627" rtl="0" eaLnBrk="1" latinLnBrk="0" hangingPunct="1">
      <a:defRPr sz="1128" kern="1200">
        <a:solidFill>
          <a:schemeClr val="tx1"/>
        </a:solidFill>
        <a:latin typeface="+mn-lt"/>
        <a:ea typeface="+mn-ea"/>
        <a:cs typeface="+mn-cs"/>
      </a:defRPr>
    </a:lvl1pPr>
    <a:lvl2pPr marL="429814" algn="l" defTabSz="859627" rtl="0" eaLnBrk="1" latinLnBrk="0" hangingPunct="1">
      <a:defRPr sz="1128" kern="1200">
        <a:solidFill>
          <a:schemeClr val="tx1"/>
        </a:solidFill>
        <a:latin typeface="+mn-lt"/>
        <a:ea typeface="+mn-ea"/>
        <a:cs typeface="+mn-cs"/>
      </a:defRPr>
    </a:lvl2pPr>
    <a:lvl3pPr marL="859627" algn="l" defTabSz="859627" rtl="0" eaLnBrk="1" latinLnBrk="0" hangingPunct="1">
      <a:defRPr sz="1128" kern="1200">
        <a:solidFill>
          <a:schemeClr val="tx1"/>
        </a:solidFill>
        <a:latin typeface="+mn-lt"/>
        <a:ea typeface="+mn-ea"/>
        <a:cs typeface="+mn-cs"/>
      </a:defRPr>
    </a:lvl3pPr>
    <a:lvl4pPr marL="1289441" algn="l" defTabSz="859627" rtl="0" eaLnBrk="1" latinLnBrk="0" hangingPunct="1">
      <a:defRPr sz="1128" kern="1200">
        <a:solidFill>
          <a:schemeClr val="tx1"/>
        </a:solidFill>
        <a:latin typeface="+mn-lt"/>
        <a:ea typeface="+mn-ea"/>
        <a:cs typeface="+mn-cs"/>
      </a:defRPr>
    </a:lvl4pPr>
    <a:lvl5pPr marL="1719255" algn="l" defTabSz="859627" rtl="0" eaLnBrk="1" latinLnBrk="0" hangingPunct="1">
      <a:defRPr sz="1128" kern="1200">
        <a:solidFill>
          <a:schemeClr val="tx1"/>
        </a:solidFill>
        <a:latin typeface="+mn-lt"/>
        <a:ea typeface="+mn-ea"/>
        <a:cs typeface="+mn-cs"/>
      </a:defRPr>
    </a:lvl5pPr>
    <a:lvl6pPr marL="2149069" algn="l" defTabSz="859627" rtl="0" eaLnBrk="1" latinLnBrk="0" hangingPunct="1">
      <a:defRPr sz="1128" kern="1200">
        <a:solidFill>
          <a:schemeClr val="tx1"/>
        </a:solidFill>
        <a:latin typeface="+mn-lt"/>
        <a:ea typeface="+mn-ea"/>
        <a:cs typeface="+mn-cs"/>
      </a:defRPr>
    </a:lvl6pPr>
    <a:lvl7pPr marL="2578882" algn="l" defTabSz="859627" rtl="0" eaLnBrk="1" latinLnBrk="0" hangingPunct="1">
      <a:defRPr sz="1128" kern="1200">
        <a:solidFill>
          <a:schemeClr val="tx1"/>
        </a:solidFill>
        <a:latin typeface="+mn-lt"/>
        <a:ea typeface="+mn-ea"/>
        <a:cs typeface="+mn-cs"/>
      </a:defRPr>
    </a:lvl7pPr>
    <a:lvl8pPr marL="3008696" algn="l" defTabSz="859627" rtl="0" eaLnBrk="1" latinLnBrk="0" hangingPunct="1">
      <a:defRPr sz="1128" kern="1200">
        <a:solidFill>
          <a:schemeClr val="tx1"/>
        </a:solidFill>
        <a:latin typeface="+mn-lt"/>
        <a:ea typeface="+mn-ea"/>
        <a:cs typeface="+mn-cs"/>
      </a:defRPr>
    </a:lvl8pPr>
    <a:lvl9pPr marL="3438510" algn="l" defTabSz="859627" rtl="0" eaLnBrk="1" latinLnBrk="0" hangingPunct="1">
      <a:defRPr sz="112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dirty="0"/>
              <a:t>To change this brochure, replace our sample content with your own. Or, if you'd rather start from a clean slate, press the New Slide button on the Home tab to insert a new page. Now enter your text and pictures in the empty placeholders. To change the logo to your own, select  the picture “replace with LOGO” and choose Change Picture on the Picture Tools Format tab.</a:t>
            </a:r>
          </a:p>
          <a:p>
            <a:endParaRPr lang="en-US" dirty="0"/>
          </a:p>
          <a:p>
            <a:r>
              <a:rPr lang="en-US" dirty="0"/>
              <a:t>And did you notice we made fold marks for you? They are really light, but if you don’t like them showing on your brochure, select and delete them before you print.</a:t>
            </a:r>
          </a:p>
        </p:txBody>
      </p:sp>
      <p:sp>
        <p:nvSpPr>
          <p:cNvPr id="4" name="Slide Number Placeholder 3"/>
          <p:cNvSpPr>
            <a:spLocks noGrp="1"/>
          </p:cNvSpPr>
          <p:nvPr>
            <p:ph type="sldNum" sz="quarter" idx="10"/>
          </p:nvPr>
        </p:nvSpPr>
        <p:spPr/>
        <p:txBody>
          <a:bodyPr/>
          <a:lstStyle/>
          <a:p>
            <a:fld id="{952A89D7-7603-4ECB-ADF6-F6CF2BE4F401}" type="slidenum">
              <a:rPr lang="en-US" smtClean="0"/>
              <a:pPr/>
              <a:t>1</a:t>
            </a:fld>
            <a:endParaRPr lang="en-US"/>
          </a:p>
        </p:txBody>
      </p:sp>
      <p:sp>
        <p:nvSpPr>
          <p:cNvPr id="7" name="Slide Image Placeholder 6"/>
          <p:cNvSpPr>
            <a:spLocks noGrp="1" noRot="1" noChangeAspect="1"/>
          </p:cNvSpPr>
          <p:nvPr>
            <p:ph type="sldImg"/>
          </p:nvPr>
        </p:nvSpPr>
        <p:spPr>
          <a:xfrm>
            <a:off x="1200150" y="1143000"/>
            <a:ext cx="4457700" cy="3086100"/>
          </a:xfrm>
        </p:spPr>
      </p:sp>
    </p:spTree>
    <p:extLst>
      <p:ext uri="{BB962C8B-B14F-4D97-AF65-F5344CB8AC3E}">
        <p14:creationId xmlns:p14="http://schemas.microsoft.com/office/powerpoint/2010/main" val="820910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r>
              <a:rPr lang="en-US" dirty="0"/>
              <a:t>To change this brochure, replace our sample content with your own. Or, if you'd rather start from a clean slate, press the New Slide button on the Home tab to insert a new page. Now enter your text and pictures in the empty placeholders. To change the logo to your own, select  the picture “replace with LOGO” and choose Change Picture on the Picture Tools Format tab.</a:t>
            </a:r>
          </a:p>
          <a:p>
            <a:endParaRPr lang="en-US" dirty="0"/>
          </a:p>
          <a:p>
            <a:r>
              <a:rPr lang="en-US" dirty="0"/>
              <a:t>And did you notice we made fold marks for you? They are really light, but if you don’t like them showing on your brochure, select and delete them before you print.</a:t>
            </a:r>
          </a:p>
        </p:txBody>
      </p:sp>
      <p:sp>
        <p:nvSpPr>
          <p:cNvPr id="4" name="Slide Number Placeholder 3"/>
          <p:cNvSpPr>
            <a:spLocks noGrp="1"/>
          </p:cNvSpPr>
          <p:nvPr>
            <p:ph type="sldNum" sz="quarter" idx="10"/>
          </p:nvPr>
        </p:nvSpPr>
        <p:spPr/>
        <p:txBody>
          <a:bodyPr/>
          <a:lstStyle/>
          <a:p>
            <a:fld id="{952A89D7-7603-4ECB-ADF6-F6CF2BE4F401}" type="slidenum">
              <a:rPr lang="en-US" smtClean="0"/>
              <a:pPr/>
              <a:t>2</a:t>
            </a:fld>
            <a:endParaRPr lang="en-US"/>
          </a:p>
        </p:txBody>
      </p:sp>
      <p:sp>
        <p:nvSpPr>
          <p:cNvPr id="7" name="Slide Image Placeholder 6"/>
          <p:cNvSpPr>
            <a:spLocks noGrp="1" noRot="1" noChangeAspect="1"/>
          </p:cNvSpPr>
          <p:nvPr>
            <p:ph type="sldImg"/>
          </p:nvPr>
        </p:nvSpPr>
        <p:spPr>
          <a:xfrm>
            <a:off x="1200150" y="1143000"/>
            <a:ext cx="4457700" cy="3086100"/>
          </a:xfrm>
        </p:spPr>
      </p:sp>
    </p:spTree>
    <p:extLst>
      <p:ext uri="{BB962C8B-B14F-4D97-AF65-F5344CB8AC3E}">
        <p14:creationId xmlns:p14="http://schemas.microsoft.com/office/powerpoint/2010/main" val="17508418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utside Page">
    <p:spTree>
      <p:nvGrpSpPr>
        <p:cNvPr id="1" name=""/>
        <p:cNvGrpSpPr/>
        <p:nvPr/>
      </p:nvGrpSpPr>
      <p:grpSpPr>
        <a:xfrm>
          <a:off x="0" y="0"/>
          <a:ext cx="0" cy="0"/>
          <a:chOff x="0" y="0"/>
          <a:chExt cx="0" cy="0"/>
        </a:xfrm>
      </p:grpSpPr>
      <p:sp>
        <p:nvSpPr>
          <p:cNvPr id="23" name="Text Placeholder 21"/>
          <p:cNvSpPr>
            <a:spLocks noGrp="1"/>
          </p:cNvSpPr>
          <p:nvPr>
            <p:ph type="body" sz="quarter" idx="14" hasCustomPrompt="1"/>
          </p:nvPr>
        </p:nvSpPr>
        <p:spPr>
          <a:xfrm rot="16200000">
            <a:off x="2374542" y="5192928"/>
            <a:ext cx="2180944" cy="342375"/>
          </a:xfrm>
        </p:spPr>
        <p:txBody>
          <a:bodyPr lIns="0" tIns="0" rIns="0" bIns="0" anchor="b">
            <a:noAutofit/>
          </a:bodyPr>
          <a:lstStyle>
            <a:lvl1pPr marL="0" indent="0" algn="l">
              <a:lnSpc>
                <a:spcPct val="85000"/>
              </a:lnSpc>
              <a:spcBef>
                <a:spcPts val="0"/>
              </a:spcBef>
              <a:buNone/>
              <a:defRPr sz="794">
                <a:solidFill>
                  <a:schemeClr val="accent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lang="en-US" dirty="0"/>
              <a:t>Company N</a:t>
            </a:r>
            <a:r>
              <a:rPr dirty="0"/>
              <a:t>ame</a:t>
            </a:r>
          </a:p>
        </p:txBody>
      </p:sp>
      <p:sp>
        <p:nvSpPr>
          <p:cNvPr id="24" name="Text Placeholder 21"/>
          <p:cNvSpPr>
            <a:spLocks noGrp="1"/>
          </p:cNvSpPr>
          <p:nvPr>
            <p:ph type="body" sz="quarter" idx="15" hasCustomPrompt="1"/>
          </p:nvPr>
        </p:nvSpPr>
        <p:spPr>
          <a:xfrm rot="16200000">
            <a:off x="2748651" y="5163819"/>
            <a:ext cx="2180945" cy="400594"/>
          </a:xfrm>
        </p:spPr>
        <p:txBody>
          <a:bodyPr lIns="0" tIns="0" rIns="0" bIns="0" anchor="t">
            <a:noAutofit/>
          </a:bodyPr>
          <a:lstStyle>
            <a:lvl1pPr marL="0" indent="0" algn="l">
              <a:lnSpc>
                <a:spcPct val="120000"/>
              </a:lnSpc>
              <a:spcBef>
                <a:spcPts val="0"/>
              </a:spcBef>
              <a:buNone/>
              <a:defRPr sz="794">
                <a:solidFill>
                  <a:schemeClr val="accent1"/>
                </a:solidFill>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lang="en-US" dirty="0"/>
              <a:t>B</a:t>
            </a:r>
            <a:r>
              <a:rPr dirty="0"/>
              <a:t>usiness </a:t>
            </a:r>
            <a:r>
              <a:rPr lang="en-US" dirty="0"/>
              <a:t>A</a:t>
            </a:r>
            <a:r>
              <a:rPr dirty="0"/>
              <a:t>ddress</a:t>
            </a:r>
          </a:p>
        </p:txBody>
      </p:sp>
      <p:sp>
        <p:nvSpPr>
          <p:cNvPr id="28" name="Text Placeholder 21"/>
          <p:cNvSpPr>
            <a:spLocks noGrp="1"/>
          </p:cNvSpPr>
          <p:nvPr>
            <p:ph type="body" sz="quarter" idx="19" hasCustomPrompt="1"/>
          </p:nvPr>
        </p:nvSpPr>
        <p:spPr>
          <a:xfrm>
            <a:off x="435330" y="4784650"/>
            <a:ext cx="2387492" cy="1669938"/>
          </a:xfrm>
        </p:spPr>
        <p:txBody>
          <a:bodyPr lIns="0" tIns="0" rIns="0" bIns="0" anchor="t">
            <a:noAutofit/>
          </a:bodyPr>
          <a:lstStyle>
            <a:lvl1pPr marL="0" indent="0" algn="l">
              <a:lnSpc>
                <a:spcPct val="120000"/>
              </a:lnSpc>
              <a:spcBef>
                <a:spcPts val="794"/>
              </a:spcBef>
              <a:buNone/>
              <a:defRPr sz="882">
                <a:solidFill>
                  <a:schemeClr val="tx1"/>
                </a:solidFill>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text</a:t>
            </a:r>
          </a:p>
        </p:txBody>
      </p:sp>
      <p:sp>
        <p:nvSpPr>
          <p:cNvPr id="31" name="Text Placeholder 21"/>
          <p:cNvSpPr>
            <a:spLocks noGrp="1"/>
          </p:cNvSpPr>
          <p:nvPr>
            <p:ph type="body" sz="quarter" idx="20" hasCustomPrompt="1"/>
          </p:nvPr>
        </p:nvSpPr>
        <p:spPr>
          <a:xfrm>
            <a:off x="435329" y="3658851"/>
            <a:ext cx="2387493" cy="887889"/>
          </a:xfrm>
        </p:spPr>
        <p:txBody>
          <a:bodyPr lIns="0" tIns="0" rIns="0" bIns="0" anchor="b">
            <a:noAutofit/>
          </a:bodyPr>
          <a:lstStyle>
            <a:lvl1pPr marL="0" indent="0" algn="l">
              <a:lnSpc>
                <a:spcPct val="120000"/>
              </a:lnSpc>
              <a:spcBef>
                <a:spcPts val="0"/>
              </a:spcBef>
              <a:buNone/>
              <a:defRPr sz="1412" b="1">
                <a:solidFill>
                  <a:schemeClr val="accent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lang="en-US" dirty="0"/>
              <a:t>Heading text</a:t>
            </a:r>
            <a:endParaRPr dirty="0"/>
          </a:p>
        </p:txBody>
      </p:sp>
      <p:sp>
        <p:nvSpPr>
          <p:cNvPr id="33" name="Text Placeholder 21"/>
          <p:cNvSpPr>
            <a:spLocks noGrp="1"/>
          </p:cNvSpPr>
          <p:nvPr>
            <p:ph type="body" sz="quarter" idx="21" hasCustomPrompt="1"/>
          </p:nvPr>
        </p:nvSpPr>
        <p:spPr>
          <a:xfrm>
            <a:off x="7046768" y="1275907"/>
            <a:ext cx="2386445" cy="2036760"/>
          </a:xfrm>
        </p:spPr>
        <p:txBody>
          <a:bodyPr lIns="0" tIns="0" rIns="0" bIns="0" anchor="b">
            <a:noAutofit/>
          </a:bodyPr>
          <a:lstStyle>
            <a:lvl1pPr marL="0" indent="0" algn="l">
              <a:lnSpc>
                <a:spcPct val="90000"/>
              </a:lnSpc>
              <a:spcBef>
                <a:spcPts val="0"/>
              </a:spcBef>
              <a:buNone/>
              <a:defRPr sz="3353" b="1" baseline="0">
                <a:solidFill>
                  <a:schemeClr val="accent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lang="en-US" dirty="0"/>
              <a:t>Heading text</a:t>
            </a:r>
            <a:endParaRPr dirty="0"/>
          </a:p>
        </p:txBody>
      </p:sp>
      <p:sp>
        <p:nvSpPr>
          <p:cNvPr id="34" name="Text Placeholder 21"/>
          <p:cNvSpPr>
            <a:spLocks noGrp="1"/>
          </p:cNvSpPr>
          <p:nvPr>
            <p:ph type="body" sz="quarter" idx="22" hasCustomPrompt="1"/>
          </p:nvPr>
        </p:nvSpPr>
        <p:spPr>
          <a:xfrm>
            <a:off x="7046768" y="3527508"/>
            <a:ext cx="2386445" cy="544136"/>
          </a:xfrm>
        </p:spPr>
        <p:txBody>
          <a:bodyPr lIns="0" tIns="0" rIns="0" bIns="0" anchor="t">
            <a:noAutofit/>
          </a:bodyPr>
          <a:lstStyle>
            <a:lvl1pPr marL="0" indent="0" algn="l">
              <a:lnSpc>
                <a:spcPct val="100000"/>
              </a:lnSpc>
              <a:spcBef>
                <a:spcPts val="0"/>
              </a:spcBef>
              <a:buNone/>
              <a:defRPr sz="1588" b="1">
                <a:solidFill>
                  <a:schemeClr val="tx1"/>
                </a:solidFill>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lang="en-US" dirty="0"/>
              <a:t>Click to add text</a:t>
            </a:r>
            <a:endParaRPr dirty="0"/>
          </a:p>
        </p:txBody>
      </p:sp>
      <p:sp>
        <p:nvSpPr>
          <p:cNvPr id="20" name="Text Placeholder 21"/>
          <p:cNvSpPr>
            <a:spLocks noGrp="1"/>
          </p:cNvSpPr>
          <p:nvPr>
            <p:ph type="body" sz="quarter" idx="23" hasCustomPrompt="1"/>
          </p:nvPr>
        </p:nvSpPr>
        <p:spPr>
          <a:xfrm rot="16200000">
            <a:off x="3156612" y="3565967"/>
            <a:ext cx="2101495" cy="335873"/>
          </a:xfrm>
        </p:spPr>
        <p:txBody>
          <a:bodyPr lIns="0" tIns="0" rIns="0" bIns="0" anchor="b">
            <a:noAutofit/>
          </a:bodyPr>
          <a:lstStyle>
            <a:lvl1pPr marL="0" indent="0" algn="l">
              <a:lnSpc>
                <a:spcPct val="100000"/>
              </a:lnSpc>
              <a:spcBef>
                <a:spcPts val="0"/>
              </a:spcBef>
              <a:buNone/>
              <a:defRPr sz="882" b="1">
                <a:solidFill>
                  <a:schemeClr val="tx1"/>
                </a:solidFill>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lang="en-US" dirty="0"/>
              <a:t>Recipient Name</a:t>
            </a:r>
            <a:endParaRPr dirty="0"/>
          </a:p>
        </p:txBody>
      </p:sp>
      <p:sp>
        <p:nvSpPr>
          <p:cNvPr id="18" name="Rectangle 17"/>
          <p:cNvSpPr/>
          <p:nvPr userDrawn="1"/>
        </p:nvSpPr>
        <p:spPr>
          <a:xfrm>
            <a:off x="435330" y="410952"/>
            <a:ext cx="2387492" cy="484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61365" tIns="201706" rIns="161365" bIns="201706" rtlCol="0" anchor="t"/>
          <a:lstStyle/>
          <a:p>
            <a:pPr algn="ctr">
              <a:lnSpc>
                <a:spcPct val="130000"/>
              </a:lnSpc>
            </a:pPr>
            <a:endParaRPr sz="1493"/>
          </a:p>
        </p:txBody>
      </p:sp>
      <p:sp>
        <p:nvSpPr>
          <p:cNvPr id="22" name="Rectangle 21"/>
          <p:cNvSpPr/>
          <p:nvPr userDrawn="1"/>
        </p:nvSpPr>
        <p:spPr>
          <a:xfrm>
            <a:off x="7046246" y="3412502"/>
            <a:ext cx="2387492" cy="484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61365" tIns="201706" rIns="161365" bIns="201706" rtlCol="0" anchor="t"/>
          <a:lstStyle/>
          <a:p>
            <a:pPr algn="ctr">
              <a:lnSpc>
                <a:spcPct val="130000"/>
              </a:lnSpc>
            </a:pPr>
            <a:endParaRPr sz="1493"/>
          </a:p>
        </p:txBody>
      </p:sp>
      <p:sp>
        <p:nvSpPr>
          <p:cNvPr id="26" name="Text Placeholder 21"/>
          <p:cNvSpPr>
            <a:spLocks noGrp="1"/>
          </p:cNvSpPr>
          <p:nvPr>
            <p:ph type="body" sz="quarter" idx="24" hasCustomPrompt="1"/>
          </p:nvPr>
        </p:nvSpPr>
        <p:spPr>
          <a:xfrm rot="16200000">
            <a:off x="3635971" y="3429946"/>
            <a:ext cx="2101495" cy="607913"/>
          </a:xfrm>
        </p:spPr>
        <p:txBody>
          <a:bodyPr lIns="0" tIns="0" rIns="0" bIns="0" anchor="t">
            <a:noAutofit/>
          </a:bodyPr>
          <a:lstStyle>
            <a:lvl1pPr marL="0" indent="0" algn="l">
              <a:lnSpc>
                <a:spcPct val="120000"/>
              </a:lnSpc>
              <a:spcBef>
                <a:spcPts val="0"/>
              </a:spcBef>
              <a:buNone/>
              <a:defRPr sz="882">
                <a:solidFill>
                  <a:schemeClr val="tx1"/>
                </a:solidFill>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lang="en-US" dirty="0"/>
              <a:t>Address</a:t>
            </a:r>
            <a:br>
              <a:rPr lang="en-US" dirty="0"/>
            </a:br>
            <a:r>
              <a:rPr lang="en-US" dirty="0"/>
              <a:t>City, ST  ZIP Code</a:t>
            </a:r>
            <a:endParaRPr dirty="0"/>
          </a:p>
        </p:txBody>
      </p:sp>
      <p:sp>
        <p:nvSpPr>
          <p:cNvPr id="29" name="Text Placeholder 21"/>
          <p:cNvSpPr>
            <a:spLocks noGrp="1"/>
          </p:cNvSpPr>
          <p:nvPr>
            <p:ph type="body" sz="quarter" idx="25" hasCustomPrompt="1"/>
          </p:nvPr>
        </p:nvSpPr>
        <p:spPr>
          <a:xfrm rot="16200000">
            <a:off x="5207701" y="3680402"/>
            <a:ext cx="1575661" cy="632831"/>
          </a:xfrm>
        </p:spPr>
        <p:txBody>
          <a:bodyPr lIns="0" tIns="0" rIns="0" bIns="0" anchor="b">
            <a:noAutofit/>
          </a:bodyPr>
          <a:lstStyle>
            <a:lvl1pPr marL="0" indent="0" algn="l">
              <a:lnSpc>
                <a:spcPct val="120000"/>
              </a:lnSpc>
              <a:spcBef>
                <a:spcPts val="0"/>
              </a:spcBef>
              <a:buNone/>
              <a:defRPr sz="794">
                <a:solidFill>
                  <a:schemeClr val="accent1"/>
                </a:solidFill>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lang="en-US" dirty="0"/>
              <a:t>[Website]</a:t>
            </a:r>
            <a:br>
              <a:rPr lang="en-US" dirty="0"/>
            </a:br>
            <a:r>
              <a:rPr lang="en-US" dirty="0"/>
              <a:t>[Email]</a:t>
            </a:r>
            <a:endParaRPr dirty="0"/>
          </a:p>
        </p:txBody>
      </p:sp>
      <p:sp>
        <p:nvSpPr>
          <p:cNvPr id="30" name="Text Placeholder 21"/>
          <p:cNvSpPr>
            <a:spLocks noGrp="1"/>
          </p:cNvSpPr>
          <p:nvPr>
            <p:ph type="body" sz="quarter" idx="26" hasCustomPrompt="1"/>
          </p:nvPr>
        </p:nvSpPr>
        <p:spPr>
          <a:xfrm rot="16200000">
            <a:off x="5207701" y="5350342"/>
            <a:ext cx="1575661" cy="632831"/>
          </a:xfrm>
        </p:spPr>
        <p:txBody>
          <a:bodyPr lIns="0" tIns="0" rIns="0" bIns="0" anchor="b">
            <a:noAutofit/>
          </a:bodyPr>
          <a:lstStyle>
            <a:lvl1pPr marL="0" indent="0" algn="l">
              <a:lnSpc>
                <a:spcPct val="120000"/>
              </a:lnSpc>
              <a:spcBef>
                <a:spcPts val="0"/>
              </a:spcBef>
              <a:buNone/>
              <a:defRPr sz="794">
                <a:solidFill>
                  <a:schemeClr val="accent1"/>
                </a:solidFill>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lang="en-US" dirty="0"/>
              <a:t>Tel [Telephone]</a:t>
            </a:r>
            <a:br>
              <a:rPr lang="en-US" dirty="0"/>
            </a:br>
            <a:r>
              <a:rPr lang="en-US" dirty="0"/>
              <a:t>Fax [Fax]</a:t>
            </a:r>
            <a:endParaRPr dirty="0"/>
          </a:p>
        </p:txBody>
      </p:sp>
      <p:sp>
        <p:nvSpPr>
          <p:cNvPr id="5" name="Picture Placeholder 4"/>
          <p:cNvSpPr>
            <a:spLocks noGrp="1"/>
          </p:cNvSpPr>
          <p:nvPr>
            <p:ph type="pic" sz="quarter" idx="27"/>
          </p:nvPr>
        </p:nvSpPr>
        <p:spPr>
          <a:xfrm>
            <a:off x="435384" y="740990"/>
            <a:ext cx="2387384" cy="1839165"/>
          </a:xfrm>
          <a:solidFill>
            <a:schemeClr val="bg1">
              <a:lumMod val="85000"/>
            </a:schemeClr>
          </a:solidFill>
        </p:spPr>
        <p:txBody>
          <a:bodyPr tIns="182880">
            <a:normAutofit/>
          </a:bodyPr>
          <a:lstStyle>
            <a:lvl1pPr marL="0" indent="0" algn="ctr">
              <a:buNone/>
              <a:defRPr sz="1235"/>
            </a:lvl1pPr>
          </a:lstStyle>
          <a:p>
            <a:endParaRPr lang="en-US"/>
          </a:p>
        </p:txBody>
      </p:sp>
      <p:sp>
        <p:nvSpPr>
          <p:cNvPr id="32" name="Rectangle 31"/>
          <p:cNvSpPr/>
          <p:nvPr userDrawn="1"/>
        </p:nvSpPr>
        <p:spPr>
          <a:xfrm>
            <a:off x="6338005" y="1775012"/>
            <a:ext cx="54033" cy="467957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61365" tIns="201706" rIns="161365" bIns="201706" rtlCol="0" anchor="t"/>
          <a:lstStyle/>
          <a:p>
            <a:pPr algn="ctr">
              <a:lnSpc>
                <a:spcPct val="130000"/>
              </a:lnSpc>
            </a:pPr>
            <a:endParaRPr sz="1493"/>
          </a:p>
        </p:txBody>
      </p:sp>
      <p:sp>
        <p:nvSpPr>
          <p:cNvPr id="35" name="Rectangle 34"/>
          <p:cNvSpPr/>
          <p:nvPr userDrawn="1"/>
        </p:nvSpPr>
        <p:spPr>
          <a:xfrm>
            <a:off x="6338005" y="427803"/>
            <a:ext cx="54033" cy="112955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61365" tIns="201706" rIns="161365" bIns="201706" rtlCol="0" anchor="t"/>
          <a:lstStyle/>
          <a:p>
            <a:pPr algn="ctr">
              <a:lnSpc>
                <a:spcPct val="130000"/>
              </a:lnSpc>
            </a:pPr>
            <a:endParaRPr sz="1493"/>
          </a:p>
        </p:txBody>
      </p:sp>
      <p:sp>
        <p:nvSpPr>
          <p:cNvPr id="13" name="Text Placeholder 12"/>
          <p:cNvSpPr>
            <a:spLocks noGrp="1"/>
          </p:cNvSpPr>
          <p:nvPr>
            <p:ph type="body" sz="quarter" idx="28" hasCustomPrompt="1"/>
          </p:nvPr>
        </p:nvSpPr>
        <p:spPr>
          <a:xfrm>
            <a:off x="7046768" y="4110094"/>
            <a:ext cx="2386445" cy="32273"/>
          </a:xfrm>
          <a:blipFill>
            <a:blip r:embed="rId2"/>
            <a:stretch>
              <a:fillRect/>
            </a:stretch>
          </a:blipFill>
        </p:spPr>
        <p:txBody>
          <a:bodyPr>
            <a:noAutofit/>
          </a:bodyPr>
          <a:lstStyle>
            <a:lvl1pPr marL="0" indent="0">
              <a:spcBef>
                <a:spcPts val="0"/>
              </a:spcBef>
              <a:buNone/>
              <a:defRPr sz="441"/>
            </a:lvl1pPr>
            <a:lvl2pPr marL="0" indent="0">
              <a:spcBef>
                <a:spcPts val="0"/>
              </a:spcBef>
              <a:buNone/>
              <a:defRPr sz="441"/>
            </a:lvl2pPr>
            <a:lvl3pPr marL="0" indent="0">
              <a:spcBef>
                <a:spcPts val="0"/>
              </a:spcBef>
              <a:buNone/>
              <a:defRPr sz="441"/>
            </a:lvl3pPr>
            <a:lvl4pPr marL="0" indent="0">
              <a:spcBef>
                <a:spcPts val="0"/>
              </a:spcBef>
              <a:buNone/>
              <a:defRPr sz="441"/>
            </a:lvl4pPr>
            <a:lvl5pPr marL="0" indent="0">
              <a:spcBef>
                <a:spcPts val="0"/>
              </a:spcBef>
              <a:buNone/>
              <a:defRPr sz="441"/>
            </a:lvl5pPr>
          </a:lstStyle>
          <a:p>
            <a:pPr lvl="0"/>
            <a:r>
              <a:rPr lang="en-US" dirty="0"/>
              <a:t> </a:t>
            </a:r>
          </a:p>
        </p:txBody>
      </p:sp>
      <p:sp>
        <p:nvSpPr>
          <p:cNvPr id="40" name="Text Placeholder 12"/>
          <p:cNvSpPr>
            <a:spLocks noGrp="1"/>
          </p:cNvSpPr>
          <p:nvPr>
            <p:ph type="body" sz="quarter" idx="29" hasCustomPrompt="1"/>
          </p:nvPr>
        </p:nvSpPr>
        <p:spPr>
          <a:xfrm>
            <a:off x="435853" y="4641825"/>
            <a:ext cx="2386445" cy="32273"/>
          </a:xfrm>
          <a:blipFill>
            <a:blip r:embed="rId2"/>
            <a:stretch>
              <a:fillRect/>
            </a:stretch>
          </a:blipFill>
        </p:spPr>
        <p:txBody>
          <a:bodyPr>
            <a:noAutofit/>
          </a:bodyPr>
          <a:lstStyle>
            <a:lvl1pPr marL="0" indent="0">
              <a:spcBef>
                <a:spcPts val="0"/>
              </a:spcBef>
              <a:buNone/>
              <a:defRPr sz="441"/>
            </a:lvl1pPr>
            <a:lvl2pPr marL="0" indent="0">
              <a:spcBef>
                <a:spcPts val="0"/>
              </a:spcBef>
              <a:buNone/>
              <a:defRPr sz="441"/>
            </a:lvl2pPr>
            <a:lvl3pPr marL="0" indent="0">
              <a:spcBef>
                <a:spcPts val="0"/>
              </a:spcBef>
              <a:buNone/>
              <a:defRPr sz="441"/>
            </a:lvl3pPr>
            <a:lvl4pPr marL="0" indent="0">
              <a:spcBef>
                <a:spcPts val="0"/>
              </a:spcBef>
              <a:buNone/>
              <a:defRPr sz="441"/>
            </a:lvl4pPr>
            <a:lvl5pPr marL="0" indent="0">
              <a:spcBef>
                <a:spcPts val="0"/>
              </a:spcBef>
              <a:buNone/>
              <a:defRPr sz="441"/>
            </a:lvl5pPr>
          </a:lstStyle>
          <a:p>
            <a:pPr lvl="0"/>
            <a:r>
              <a:rPr lang="en-US" dirty="0"/>
              <a:t> </a:t>
            </a:r>
          </a:p>
        </p:txBody>
      </p:sp>
    </p:spTree>
    <p:extLst>
      <p:ext uri="{BB962C8B-B14F-4D97-AF65-F5344CB8AC3E}">
        <p14:creationId xmlns:p14="http://schemas.microsoft.com/office/powerpoint/2010/main" val="586319277"/>
      </p:ext>
    </p:extLst>
  </p:cSld>
  <p:clrMapOvr>
    <a:masterClrMapping/>
  </p:clrMapOvr>
  <p:extLst mod="1">
    <p:ext uri="{DCECCB84-F9BA-43D5-87BE-67443E8EF086}">
      <p15:sldGuideLst xmlns:p15="http://schemas.microsoft.com/office/powerpoint/2012/main">
        <p15:guide id="1" orient="horz" pos="254" userDrawn="1">
          <p15:clr>
            <a:srgbClr val="FBAE40"/>
          </p15:clr>
        </p15:guide>
        <p15:guide id="2" orient="horz" pos="4066" userDrawn="1">
          <p15:clr>
            <a:srgbClr val="FBAE40"/>
          </p15:clr>
        </p15:guide>
        <p15:guide id="3" pos="268" userDrawn="1">
          <p15:clr>
            <a:srgbClr val="FBAE40"/>
          </p15:clr>
        </p15:guide>
        <p15:guide id="4" pos="1773" userDrawn="1">
          <p15:clr>
            <a:srgbClr val="FBAE40"/>
          </p15:clr>
        </p15:guide>
        <p15:guide id="6" pos="5944" userDrawn="1">
          <p15:clr>
            <a:srgbClr val="FBAE40"/>
          </p15:clr>
        </p15:guide>
        <p15:guide id="7" pos="443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side Page">
    <p:spTree>
      <p:nvGrpSpPr>
        <p:cNvPr id="1" name=""/>
        <p:cNvGrpSpPr/>
        <p:nvPr/>
      </p:nvGrpSpPr>
      <p:grpSpPr>
        <a:xfrm>
          <a:off x="0" y="0"/>
          <a:ext cx="0" cy="0"/>
          <a:chOff x="0" y="0"/>
          <a:chExt cx="0" cy="0"/>
        </a:xfrm>
      </p:grpSpPr>
      <p:sp>
        <p:nvSpPr>
          <p:cNvPr id="31" name="Text Placeholder 21"/>
          <p:cNvSpPr>
            <a:spLocks noGrp="1"/>
          </p:cNvSpPr>
          <p:nvPr>
            <p:ph type="body" sz="quarter" idx="20" hasCustomPrompt="1"/>
          </p:nvPr>
        </p:nvSpPr>
        <p:spPr>
          <a:xfrm>
            <a:off x="427759" y="502820"/>
            <a:ext cx="2386445" cy="1211794"/>
          </a:xfrm>
        </p:spPr>
        <p:txBody>
          <a:bodyPr lIns="0" tIns="0" rIns="0" bIns="0" anchor="b">
            <a:noAutofit/>
          </a:bodyPr>
          <a:lstStyle>
            <a:lvl1pPr marL="0" indent="0" algn="l">
              <a:lnSpc>
                <a:spcPct val="120000"/>
              </a:lnSpc>
              <a:spcBef>
                <a:spcPts val="0"/>
              </a:spcBef>
              <a:buNone/>
              <a:defRPr sz="1412" b="1">
                <a:solidFill>
                  <a:schemeClr val="tx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text</a:t>
            </a:r>
          </a:p>
        </p:txBody>
      </p:sp>
      <p:sp>
        <p:nvSpPr>
          <p:cNvPr id="43" name="Text Placeholder 21"/>
          <p:cNvSpPr>
            <a:spLocks noGrp="1"/>
          </p:cNvSpPr>
          <p:nvPr>
            <p:ph type="body" sz="quarter" idx="31" hasCustomPrompt="1"/>
          </p:nvPr>
        </p:nvSpPr>
        <p:spPr>
          <a:xfrm>
            <a:off x="427759" y="1904480"/>
            <a:ext cx="2386445" cy="1285288"/>
          </a:xfrm>
        </p:spPr>
        <p:txBody>
          <a:bodyPr lIns="0" tIns="0" rIns="0" bIns="0" anchor="t">
            <a:noAutofit/>
          </a:bodyPr>
          <a:lstStyle>
            <a:lvl1pPr marL="99458" indent="-99458" algn="l">
              <a:lnSpc>
                <a:spcPct val="120000"/>
              </a:lnSpc>
              <a:spcBef>
                <a:spcPts val="794"/>
              </a:spcBef>
              <a:spcAft>
                <a:spcPts val="0"/>
              </a:spcAft>
              <a:buFont typeface="Arial" panose="020B0604020202020204" pitchFamily="34" charset="0"/>
              <a:buChar char="•"/>
              <a:defRPr sz="882">
                <a:solidFill>
                  <a:schemeClr val="tx2"/>
                </a:solidFill>
              </a:defRPr>
            </a:lvl1pPr>
            <a:lvl2pPr marL="161373" indent="-161373">
              <a:lnSpc>
                <a:spcPct val="100000"/>
              </a:lnSpc>
              <a:spcBef>
                <a:spcPts val="529"/>
              </a:spcBef>
              <a:spcAft>
                <a:spcPts val="0"/>
              </a:spcAft>
              <a:buFont typeface="Arial" panose="020B0604020202020204" pitchFamily="34" charset="0"/>
              <a:buChar char="•"/>
              <a:defRPr sz="794"/>
            </a:lvl2pPr>
            <a:lvl3pPr marL="161373" indent="-161373">
              <a:lnSpc>
                <a:spcPct val="100000"/>
              </a:lnSpc>
              <a:spcBef>
                <a:spcPts val="529"/>
              </a:spcBef>
              <a:spcAft>
                <a:spcPts val="0"/>
              </a:spcAft>
              <a:buFont typeface="Arial" panose="020B0604020202020204" pitchFamily="34" charset="0"/>
              <a:buChar char="•"/>
              <a:defRPr sz="794"/>
            </a:lvl3pPr>
            <a:lvl4pPr marL="161373" indent="-161373">
              <a:lnSpc>
                <a:spcPct val="100000"/>
              </a:lnSpc>
              <a:spcBef>
                <a:spcPts val="529"/>
              </a:spcBef>
              <a:spcAft>
                <a:spcPts val="0"/>
              </a:spcAft>
              <a:buFont typeface="Arial" panose="020B0604020202020204" pitchFamily="34" charset="0"/>
              <a:buChar char="•"/>
              <a:defRPr sz="794"/>
            </a:lvl4pPr>
            <a:lvl5pPr marL="161373" indent="-161373">
              <a:lnSpc>
                <a:spcPct val="100000"/>
              </a:lnSpc>
              <a:spcBef>
                <a:spcPts val="529"/>
              </a:spcBef>
              <a:spcAft>
                <a:spcPts val="0"/>
              </a:spcAft>
              <a:buFont typeface="Arial" panose="020B0604020202020204" pitchFamily="34" charset="0"/>
              <a:buChar char="•"/>
              <a:defRPr sz="794"/>
            </a:lvl5pPr>
            <a:lvl6pPr marL="161373" indent="-161373">
              <a:lnSpc>
                <a:spcPct val="100000"/>
              </a:lnSpc>
              <a:spcBef>
                <a:spcPts val="529"/>
              </a:spcBef>
              <a:spcAft>
                <a:spcPts val="0"/>
              </a:spcAft>
              <a:defRPr sz="794"/>
            </a:lvl6pPr>
            <a:lvl7pPr marL="161373" indent="-161373">
              <a:lnSpc>
                <a:spcPct val="100000"/>
              </a:lnSpc>
              <a:spcBef>
                <a:spcPts val="529"/>
              </a:spcBef>
              <a:spcAft>
                <a:spcPts val="0"/>
              </a:spcAft>
              <a:defRPr sz="794"/>
            </a:lvl7pPr>
            <a:lvl8pPr marL="161373" indent="-161373">
              <a:lnSpc>
                <a:spcPct val="100000"/>
              </a:lnSpc>
              <a:spcBef>
                <a:spcPts val="529"/>
              </a:spcBef>
              <a:spcAft>
                <a:spcPts val="0"/>
              </a:spcAft>
              <a:defRPr sz="794"/>
            </a:lvl8pPr>
            <a:lvl9pPr marL="161373" indent="-161373">
              <a:lnSpc>
                <a:spcPct val="100000"/>
              </a:lnSpc>
              <a:spcBef>
                <a:spcPts val="529"/>
              </a:spcBef>
              <a:spcAft>
                <a:spcPts val="0"/>
              </a:spcAft>
              <a:defRPr sz="794"/>
            </a:lvl9pPr>
          </a:lstStyle>
          <a:p>
            <a:pPr lvl="0"/>
            <a:r>
              <a:rPr dirty="0"/>
              <a:t>Click to add text</a:t>
            </a:r>
          </a:p>
        </p:txBody>
      </p:sp>
      <p:sp>
        <p:nvSpPr>
          <p:cNvPr id="26" name="Text Placeholder 21"/>
          <p:cNvSpPr>
            <a:spLocks noGrp="1"/>
          </p:cNvSpPr>
          <p:nvPr>
            <p:ph type="body" sz="quarter" idx="36" hasCustomPrompt="1"/>
          </p:nvPr>
        </p:nvSpPr>
        <p:spPr>
          <a:xfrm>
            <a:off x="427759" y="3199150"/>
            <a:ext cx="2386445" cy="360967"/>
          </a:xfrm>
        </p:spPr>
        <p:txBody>
          <a:bodyPr lIns="0" tIns="0" rIns="0" bIns="0" anchor="ctr">
            <a:noAutofit/>
          </a:bodyPr>
          <a:lstStyle>
            <a:lvl1pPr marL="0" indent="0" algn="l">
              <a:lnSpc>
                <a:spcPct val="114000"/>
              </a:lnSpc>
              <a:spcBef>
                <a:spcPts val="706"/>
              </a:spcBef>
              <a:buNone/>
              <a:defRPr sz="971" b="1">
                <a:solidFill>
                  <a:schemeClr val="tx1"/>
                </a:solidFill>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text</a:t>
            </a:r>
          </a:p>
        </p:txBody>
      </p:sp>
      <p:sp>
        <p:nvSpPr>
          <p:cNvPr id="27" name="Text Placeholder 21"/>
          <p:cNvSpPr>
            <a:spLocks noGrp="1"/>
          </p:cNvSpPr>
          <p:nvPr>
            <p:ph type="body" sz="quarter" idx="37" hasCustomPrompt="1"/>
          </p:nvPr>
        </p:nvSpPr>
        <p:spPr>
          <a:xfrm>
            <a:off x="427759" y="3560117"/>
            <a:ext cx="2386445" cy="552803"/>
          </a:xfrm>
        </p:spPr>
        <p:txBody>
          <a:bodyPr lIns="0" tIns="0" rIns="0" bIns="0" anchor="t">
            <a:noAutofit/>
          </a:bodyPr>
          <a:lstStyle>
            <a:lvl1pPr marL="99458" indent="-99458" algn="l">
              <a:lnSpc>
                <a:spcPct val="120000"/>
              </a:lnSpc>
              <a:spcBef>
                <a:spcPts val="529"/>
              </a:spcBef>
              <a:spcAft>
                <a:spcPts val="0"/>
              </a:spcAft>
              <a:buFont typeface="Arial" panose="020B0604020202020204" pitchFamily="34" charset="0"/>
              <a:buChar char="•"/>
              <a:defRPr sz="882">
                <a:solidFill>
                  <a:schemeClr val="tx2"/>
                </a:solidFill>
              </a:defRPr>
            </a:lvl1pPr>
            <a:lvl2pPr marL="161373" indent="-161373">
              <a:lnSpc>
                <a:spcPct val="100000"/>
              </a:lnSpc>
              <a:spcBef>
                <a:spcPts val="529"/>
              </a:spcBef>
              <a:spcAft>
                <a:spcPts val="0"/>
              </a:spcAft>
              <a:buFont typeface="Arial" panose="020B0604020202020204" pitchFamily="34" charset="0"/>
              <a:buChar char="•"/>
              <a:defRPr sz="794"/>
            </a:lvl2pPr>
            <a:lvl3pPr marL="161373" indent="-161373">
              <a:lnSpc>
                <a:spcPct val="100000"/>
              </a:lnSpc>
              <a:spcBef>
                <a:spcPts val="529"/>
              </a:spcBef>
              <a:spcAft>
                <a:spcPts val="0"/>
              </a:spcAft>
              <a:buFont typeface="Arial" panose="020B0604020202020204" pitchFamily="34" charset="0"/>
              <a:buChar char="•"/>
              <a:defRPr sz="794"/>
            </a:lvl3pPr>
            <a:lvl4pPr marL="161373" indent="-161373">
              <a:lnSpc>
                <a:spcPct val="100000"/>
              </a:lnSpc>
              <a:spcBef>
                <a:spcPts val="529"/>
              </a:spcBef>
              <a:spcAft>
                <a:spcPts val="0"/>
              </a:spcAft>
              <a:buFont typeface="Arial" panose="020B0604020202020204" pitchFamily="34" charset="0"/>
              <a:buChar char="•"/>
              <a:defRPr sz="794"/>
            </a:lvl4pPr>
            <a:lvl5pPr marL="161373" indent="-161373">
              <a:lnSpc>
                <a:spcPct val="100000"/>
              </a:lnSpc>
              <a:spcBef>
                <a:spcPts val="529"/>
              </a:spcBef>
              <a:spcAft>
                <a:spcPts val="0"/>
              </a:spcAft>
              <a:buFont typeface="Arial" panose="020B0604020202020204" pitchFamily="34" charset="0"/>
              <a:buChar char="•"/>
              <a:defRPr sz="794"/>
            </a:lvl5pPr>
            <a:lvl6pPr marL="161373" indent="-161373">
              <a:lnSpc>
                <a:spcPct val="100000"/>
              </a:lnSpc>
              <a:spcBef>
                <a:spcPts val="529"/>
              </a:spcBef>
              <a:spcAft>
                <a:spcPts val="0"/>
              </a:spcAft>
              <a:defRPr sz="794"/>
            </a:lvl6pPr>
            <a:lvl7pPr marL="161373" indent="-161373">
              <a:lnSpc>
                <a:spcPct val="100000"/>
              </a:lnSpc>
              <a:spcBef>
                <a:spcPts val="529"/>
              </a:spcBef>
              <a:spcAft>
                <a:spcPts val="0"/>
              </a:spcAft>
              <a:defRPr sz="794"/>
            </a:lvl7pPr>
            <a:lvl8pPr marL="161373" indent="-161373">
              <a:lnSpc>
                <a:spcPct val="100000"/>
              </a:lnSpc>
              <a:spcBef>
                <a:spcPts val="529"/>
              </a:spcBef>
              <a:spcAft>
                <a:spcPts val="0"/>
              </a:spcAft>
              <a:defRPr sz="794"/>
            </a:lvl8pPr>
            <a:lvl9pPr marL="161373" indent="-161373">
              <a:lnSpc>
                <a:spcPct val="100000"/>
              </a:lnSpc>
              <a:spcBef>
                <a:spcPts val="529"/>
              </a:spcBef>
              <a:spcAft>
                <a:spcPts val="0"/>
              </a:spcAft>
              <a:defRPr sz="794"/>
            </a:lvl9pPr>
          </a:lstStyle>
          <a:p>
            <a:pPr lvl="0"/>
            <a:r>
              <a:rPr dirty="0"/>
              <a:t>Click to add text</a:t>
            </a:r>
          </a:p>
        </p:txBody>
      </p:sp>
      <p:cxnSp>
        <p:nvCxnSpPr>
          <p:cNvPr id="35" name="Straight Connector 34" hidden="1"/>
          <p:cNvCxnSpPr/>
          <p:nvPr userDrawn="1"/>
        </p:nvCxnSpPr>
        <p:spPr>
          <a:xfrm>
            <a:off x="3691299" y="810892"/>
            <a:ext cx="2612519" cy="0"/>
          </a:xfrm>
          <a:prstGeom prst="line">
            <a:avLst/>
          </a:prstGeom>
        </p:spPr>
        <p:style>
          <a:lnRef idx="1">
            <a:schemeClr val="accent1"/>
          </a:lnRef>
          <a:fillRef idx="0">
            <a:schemeClr val="accent1"/>
          </a:fillRef>
          <a:effectRef idx="0">
            <a:schemeClr val="accent1"/>
          </a:effectRef>
          <a:fontRef idx="minor">
            <a:schemeClr val="tx1"/>
          </a:fontRef>
        </p:style>
      </p:cxnSp>
      <p:sp>
        <p:nvSpPr>
          <p:cNvPr id="41" name="Text Placeholder 21"/>
          <p:cNvSpPr>
            <a:spLocks noGrp="1"/>
          </p:cNvSpPr>
          <p:nvPr>
            <p:ph type="body" sz="quarter" idx="42" hasCustomPrompt="1"/>
          </p:nvPr>
        </p:nvSpPr>
        <p:spPr>
          <a:xfrm>
            <a:off x="7051271" y="1426015"/>
            <a:ext cx="2407082" cy="600426"/>
          </a:xfrm>
        </p:spPr>
        <p:txBody>
          <a:bodyPr lIns="0" tIns="0" rIns="0" bIns="0" anchor="t">
            <a:noAutofit/>
          </a:bodyPr>
          <a:lstStyle>
            <a:lvl1pPr marL="64549" indent="-64549" algn="l">
              <a:lnSpc>
                <a:spcPct val="120000"/>
              </a:lnSpc>
              <a:spcBef>
                <a:spcPts val="353"/>
              </a:spcBef>
              <a:buNone/>
              <a:defRPr sz="1059" i="1">
                <a:solidFill>
                  <a:schemeClr val="accent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a:t>
            </a:r>
            <a:r>
              <a:rPr lang="en-US" dirty="0"/>
              <a:t>quotation</a:t>
            </a:r>
            <a:endParaRPr dirty="0"/>
          </a:p>
        </p:txBody>
      </p:sp>
      <p:sp>
        <p:nvSpPr>
          <p:cNvPr id="42" name="Text Placeholder 21"/>
          <p:cNvSpPr>
            <a:spLocks noGrp="1"/>
          </p:cNvSpPr>
          <p:nvPr>
            <p:ph type="body" sz="quarter" idx="43" hasCustomPrompt="1"/>
          </p:nvPr>
        </p:nvSpPr>
        <p:spPr>
          <a:xfrm>
            <a:off x="3714750" y="4221752"/>
            <a:ext cx="2386445" cy="2232837"/>
          </a:xfrm>
        </p:spPr>
        <p:txBody>
          <a:bodyPr lIns="0" tIns="0" rIns="0" bIns="0" anchor="t">
            <a:noAutofit/>
          </a:bodyPr>
          <a:lstStyle>
            <a:lvl1pPr marL="99458" indent="-99458" algn="l">
              <a:lnSpc>
                <a:spcPct val="120000"/>
              </a:lnSpc>
              <a:spcBef>
                <a:spcPts val="794"/>
              </a:spcBef>
              <a:spcAft>
                <a:spcPts val="0"/>
              </a:spcAft>
              <a:buFont typeface="Arial" panose="020B0604020202020204" pitchFamily="34" charset="0"/>
              <a:buChar char="•"/>
              <a:defRPr sz="882">
                <a:solidFill>
                  <a:schemeClr val="tx2"/>
                </a:solidFill>
              </a:defRPr>
            </a:lvl1pPr>
            <a:lvl2pPr marL="161373" indent="-161373">
              <a:lnSpc>
                <a:spcPct val="100000"/>
              </a:lnSpc>
              <a:spcBef>
                <a:spcPts val="529"/>
              </a:spcBef>
              <a:spcAft>
                <a:spcPts val="0"/>
              </a:spcAft>
              <a:buFont typeface="Arial" panose="020B0604020202020204" pitchFamily="34" charset="0"/>
              <a:buChar char="•"/>
              <a:defRPr sz="794"/>
            </a:lvl2pPr>
            <a:lvl3pPr marL="161373" indent="-161373">
              <a:lnSpc>
                <a:spcPct val="100000"/>
              </a:lnSpc>
              <a:spcBef>
                <a:spcPts val="529"/>
              </a:spcBef>
              <a:spcAft>
                <a:spcPts val="0"/>
              </a:spcAft>
              <a:buFont typeface="Arial" panose="020B0604020202020204" pitchFamily="34" charset="0"/>
              <a:buChar char="•"/>
              <a:defRPr sz="794"/>
            </a:lvl3pPr>
            <a:lvl4pPr marL="161373" indent="-161373">
              <a:lnSpc>
                <a:spcPct val="100000"/>
              </a:lnSpc>
              <a:spcBef>
                <a:spcPts val="529"/>
              </a:spcBef>
              <a:spcAft>
                <a:spcPts val="0"/>
              </a:spcAft>
              <a:buFont typeface="Arial" panose="020B0604020202020204" pitchFamily="34" charset="0"/>
              <a:buChar char="•"/>
              <a:defRPr sz="794"/>
            </a:lvl4pPr>
            <a:lvl5pPr marL="161373" indent="-161373">
              <a:lnSpc>
                <a:spcPct val="100000"/>
              </a:lnSpc>
              <a:spcBef>
                <a:spcPts val="529"/>
              </a:spcBef>
              <a:spcAft>
                <a:spcPts val="0"/>
              </a:spcAft>
              <a:buFont typeface="Arial" panose="020B0604020202020204" pitchFamily="34" charset="0"/>
              <a:buChar char="•"/>
              <a:defRPr sz="794"/>
            </a:lvl5pPr>
            <a:lvl6pPr marL="161373" indent="-161373">
              <a:lnSpc>
                <a:spcPct val="100000"/>
              </a:lnSpc>
              <a:spcBef>
                <a:spcPts val="529"/>
              </a:spcBef>
              <a:spcAft>
                <a:spcPts val="0"/>
              </a:spcAft>
              <a:defRPr sz="794"/>
            </a:lvl6pPr>
            <a:lvl7pPr marL="161373" indent="-161373">
              <a:lnSpc>
                <a:spcPct val="100000"/>
              </a:lnSpc>
              <a:spcBef>
                <a:spcPts val="529"/>
              </a:spcBef>
              <a:spcAft>
                <a:spcPts val="0"/>
              </a:spcAft>
              <a:defRPr sz="794"/>
            </a:lvl7pPr>
            <a:lvl8pPr marL="161373" indent="-161373">
              <a:lnSpc>
                <a:spcPct val="100000"/>
              </a:lnSpc>
              <a:spcBef>
                <a:spcPts val="529"/>
              </a:spcBef>
              <a:spcAft>
                <a:spcPts val="0"/>
              </a:spcAft>
              <a:defRPr sz="794"/>
            </a:lvl8pPr>
            <a:lvl9pPr marL="161373" indent="-161373">
              <a:lnSpc>
                <a:spcPct val="100000"/>
              </a:lnSpc>
              <a:spcBef>
                <a:spcPts val="529"/>
              </a:spcBef>
              <a:spcAft>
                <a:spcPts val="0"/>
              </a:spcAft>
              <a:defRPr sz="794"/>
            </a:lvl9pPr>
          </a:lstStyle>
          <a:p>
            <a:pPr lvl="0"/>
            <a:r>
              <a:rPr dirty="0"/>
              <a:t>Click to add text</a:t>
            </a:r>
          </a:p>
        </p:txBody>
      </p:sp>
      <p:sp>
        <p:nvSpPr>
          <p:cNvPr id="59" name="Text Placeholder 21"/>
          <p:cNvSpPr>
            <a:spLocks noGrp="1"/>
          </p:cNvSpPr>
          <p:nvPr>
            <p:ph type="body" sz="quarter" idx="48" hasCustomPrompt="1"/>
          </p:nvPr>
        </p:nvSpPr>
        <p:spPr>
          <a:xfrm>
            <a:off x="7046768" y="3846485"/>
            <a:ext cx="2404456" cy="2608104"/>
          </a:xfrm>
        </p:spPr>
        <p:txBody>
          <a:bodyPr lIns="0" tIns="0" rIns="0" bIns="0" anchor="t">
            <a:noAutofit/>
          </a:bodyPr>
          <a:lstStyle>
            <a:lvl1pPr marL="99458" indent="-99458" algn="l">
              <a:lnSpc>
                <a:spcPct val="120000"/>
              </a:lnSpc>
              <a:spcBef>
                <a:spcPts val="794"/>
              </a:spcBef>
              <a:spcAft>
                <a:spcPts val="0"/>
              </a:spcAft>
              <a:buFont typeface="Arial" panose="020B0604020202020204" pitchFamily="34" charset="0"/>
              <a:buChar char="•"/>
              <a:defRPr sz="882">
                <a:solidFill>
                  <a:schemeClr val="tx2"/>
                </a:solidFill>
              </a:defRPr>
            </a:lvl1pPr>
            <a:lvl2pPr marL="161373" indent="-161373">
              <a:lnSpc>
                <a:spcPct val="100000"/>
              </a:lnSpc>
              <a:spcBef>
                <a:spcPts val="529"/>
              </a:spcBef>
              <a:spcAft>
                <a:spcPts val="0"/>
              </a:spcAft>
              <a:buFont typeface="Arial" panose="020B0604020202020204" pitchFamily="34" charset="0"/>
              <a:buChar char="•"/>
              <a:defRPr sz="794"/>
            </a:lvl2pPr>
            <a:lvl3pPr marL="161373" indent="-161373">
              <a:lnSpc>
                <a:spcPct val="100000"/>
              </a:lnSpc>
              <a:spcBef>
                <a:spcPts val="529"/>
              </a:spcBef>
              <a:spcAft>
                <a:spcPts val="0"/>
              </a:spcAft>
              <a:buFont typeface="Arial" panose="020B0604020202020204" pitchFamily="34" charset="0"/>
              <a:buChar char="•"/>
              <a:defRPr sz="794"/>
            </a:lvl3pPr>
            <a:lvl4pPr marL="161373" indent="-161373">
              <a:lnSpc>
                <a:spcPct val="100000"/>
              </a:lnSpc>
              <a:spcBef>
                <a:spcPts val="529"/>
              </a:spcBef>
              <a:spcAft>
                <a:spcPts val="0"/>
              </a:spcAft>
              <a:buFont typeface="Arial" panose="020B0604020202020204" pitchFamily="34" charset="0"/>
              <a:buChar char="•"/>
              <a:defRPr sz="794"/>
            </a:lvl4pPr>
            <a:lvl5pPr marL="161373" indent="-161373">
              <a:lnSpc>
                <a:spcPct val="100000"/>
              </a:lnSpc>
              <a:spcBef>
                <a:spcPts val="529"/>
              </a:spcBef>
              <a:spcAft>
                <a:spcPts val="0"/>
              </a:spcAft>
              <a:buFont typeface="Arial" panose="020B0604020202020204" pitchFamily="34" charset="0"/>
              <a:buChar char="•"/>
              <a:defRPr sz="794"/>
            </a:lvl5pPr>
            <a:lvl6pPr marL="161373" indent="-161373">
              <a:lnSpc>
                <a:spcPct val="100000"/>
              </a:lnSpc>
              <a:spcBef>
                <a:spcPts val="529"/>
              </a:spcBef>
              <a:spcAft>
                <a:spcPts val="0"/>
              </a:spcAft>
              <a:defRPr sz="794"/>
            </a:lvl6pPr>
            <a:lvl7pPr marL="161373" indent="-161373">
              <a:lnSpc>
                <a:spcPct val="100000"/>
              </a:lnSpc>
              <a:spcBef>
                <a:spcPts val="529"/>
              </a:spcBef>
              <a:spcAft>
                <a:spcPts val="0"/>
              </a:spcAft>
              <a:defRPr sz="794"/>
            </a:lvl7pPr>
            <a:lvl8pPr marL="161373" indent="-161373">
              <a:lnSpc>
                <a:spcPct val="100000"/>
              </a:lnSpc>
              <a:spcBef>
                <a:spcPts val="529"/>
              </a:spcBef>
              <a:spcAft>
                <a:spcPts val="0"/>
              </a:spcAft>
              <a:defRPr sz="794"/>
            </a:lvl8pPr>
            <a:lvl9pPr marL="161373" indent="-161373">
              <a:lnSpc>
                <a:spcPct val="100000"/>
              </a:lnSpc>
              <a:spcBef>
                <a:spcPts val="529"/>
              </a:spcBef>
              <a:spcAft>
                <a:spcPts val="0"/>
              </a:spcAft>
              <a:defRPr sz="794"/>
            </a:lvl9pPr>
          </a:lstStyle>
          <a:p>
            <a:pPr lvl="0"/>
            <a:r>
              <a:rPr dirty="0"/>
              <a:t>Click to add text</a:t>
            </a:r>
          </a:p>
        </p:txBody>
      </p:sp>
      <p:sp>
        <p:nvSpPr>
          <p:cNvPr id="38" name="Rectangle 37"/>
          <p:cNvSpPr/>
          <p:nvPr userDrawn="1"/>
        </p:nvSpPr>
        <p:spPr>
          <a:xfrm>
            <a:off x="427237" y="410952"/>
            <a:ext cx="2387492" cy="484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61365" tIns="201706" rIns="161365" bIns="201706" rtlCol="0" anchor="t"/>
          <a:lstStyle/>
          <a:p>
            <a:pPr algn="ctr">
              <a:lnSpc>
                <a:spcPct val="130000"/>
              </a:lnSpc>
            </a:pPr>
            <a:endParaRPr sz="1493"/>
          </a:p>
        </p:txBody>
      </p:sp>
      <p:sp>
        <p:nvSpPr>
          <p:cNvPr id="40" name="Text Placeholder 21"/>
          <p:cNvSpPr>
            <a:spLocks noGrp="1"/>
          </p:cNvSpPr>
          <p:nvPr>
            <p:ph type="body" sz="quarter" idx="49" hasCustomPrompt="1"/>
          </p:nvPr>
        </p:nvSpPr>
        <p:spPr>
          <a:xfrm>
            <a:off x="3714750" y="3349255"/>
            <a:ext cx="2386445" cy="666098"/>
          </a:xfrm>
        </p:spPr>
        <p:txBody>
          <a:bodyPr lIns="0" tIns="0" rIns="0" bIns="0" anchor="b">
            <a:noAutofit/>
          </a:bodyPr>
          <a:lstStyle>
            <a:lvl1pPr marL="0" indent="0" algn="l">
              <a:lnSpc>
                <a:spcPct val="120000"/>
              </a:lnSpc>
              <a:spcBef>
                <a:spcPts val="0"/>
              </a:spcBef>
              <a:buNone/>
              <a:defRPr sz="1412" b="1">
                <a:solidFill>
                  <a:schemeClr val="tx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text</a:t>
            </a:r>
          </a:p>
        </p:txBody>
      </p:sp>
      <p:sp>
        <p:nvSpPr>
          <p:cNvPr id="44" name="Picture Placeholder 4"/>
          <p:cNvSpPr>
            <a:spLocks noGrp="1"/>
          </p:cNvSpPr>
          <p:nvPr>
            <p:ph type="pic" sz="quarter" idx="27"/>
          </p:nvPr>
        </p:nvSpPr>
        <p:spPr>
          <a:xfrm>
            <a:off x="4973943" y="750535"/>
            <a:ext cx="1127253" cy="2501153"/>
          </a:xfrm>
          <a:solidFill>
            <a:schemeClr val="bg1">
              <a:lumMod val="85000"/>
            </a:schemeClr>
          </a:solidFill>
        </p:spPr>
        <p:txBody>
          <a:bodyPr tIns="182880">
            <a:normAutofit/>
          </a:bodyPr>
          <a:lstStyle>
            <a:lvl1pPr marL="0" indent="0" algn="ctr">
              <a:buNone/>
              <a:defRPr sz="1235"/>
            </a:lvl1pPr>
          </a:lstStyle>
          <a:p>
            <a:endParaRPr lang="en-US"/>
          </a:p>
        </p:txBody>
      </p:sp>
      <p:sp>
        <p:nvSpPr>
          <p:cNvPr id="46" name="Picture Placeholder 4"/>
          <p:cNvSpPr>
            <a:spLocks noGrp="1"/>
          </p:cNvSpPr>
          <p:nvPr>
            <p:ph type="pic" sz="quarter" idx="50"/>
          </p:nvPr>
        </p:nvSpPr>
        <p:spPr>
          <a:xfrm>
            <a:off x="427759" y="4136773"/>
            <a:ext cx="2386445" cy="1411941"/>
          </a:xfrm>
          <a:solidFill>
            <a:schemeClr val="bg1">
              <a:lumMod val="85000"/>
            </a:schemeClr>
          </a:solidFill>
        </p:spPr>
        <p:txBody>
          <a:bodyPr tIns="182880">
            <a:normAutofit/>
          </a:bodyPr>
          <a:lstStyle>
            <a:lvl1pPr marL="0" indent="0" algn="ctr">
              <a:buNone/>
              <a:defRPr sz="1235"/>
            </a:lvl1pPr>
          </a:lstStyle>
          <a:p>
            <a:endParaRPr lang="en-US"/>
          </a:p>
        </p:txBody>
      </p:sp>
      <p:sp>
        <p:nvSpPr>
          <p:cNvPr id="48" name="Rectangle 47"/>
          <p:cNvSpPr/>
          <p:nvPr userDrawn="1"/>
        </p:nvSpPr>
        <p:spPr>
          <a:xfrm>
            <a:off x="3714751" y="750535"/>
            <a:ext cx="1170294" cy="250115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61365" tIns="201706" rIns="161365" bIns="201706" rtlCol="0" anchor="t"/>
          <a:lstStyle/>
          <a:p>
            <a:pPr algn="ctr">
              <a:lnSpc>
                <a:spcPct val="130000"/>
              </a:lnSpc>
            </a:pPr>
            <a:endParaRPr sz="1493"/>
          </a:p>
        </p:txBody>
      </p:sp>
      <p:sp>
        <p:nvSpPr>
          <p:cNvPr id="49" name="Rectangle 48"/>
          <p:cNvSpPr/>
          <p:nvPr userDrawn="1"/>
        </p:nvSpPr>
        <p:spPr>
          <a:xfrm>
            <a:off x="3714228" y="410952"/>
            <a:ext cx="2387492" cy="484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61365" tIns="201706" rIns="161365" bIns="201706" rtlCol="0" anchor="t"/>
          <a:lstStyle/>
          <a:p>
            <a:pPr algn="ctr">
              <a:lnSpc>
                <a:spcPct val="130000"/>
              </a:lnSpc>
            </a:pPr>
            <a:endParaRPr sz="1493"/>
          </a:p>
        </p:txBody>
      </p:sp>
      <p:sp>
        <p:nvSpPr>
          <p:cNvPr id="50" name="Rectangle 49"/>
          <p:cNvSpPr/>
          <p:nvPr userDrawn="1"/>
        </p:nvSpPr>
        <p:spPr>
          <a:xfrm>
            <a:off x="7046246" y="410952"/>
            <a:ext cx="2387492" cy="484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161365" tIns="201706" rIns="161365" bIns="201706" rtlCol="0" anchor="t"/>
          <a:lstStyle/>
          <a:p>
            <a:pPr algn="ctr">
              <a:lnSpc>
                <a:spcPct val="130000"/>
              </a:lnSpc>
            </a:pPr>
            <a:endParaRPr sz="1493"/>
          </a:p>
        </p:txBody>
      </p:sp>
      <p:sp>
        <p:nvSpPr>
          <p:cNvPr id="51" name="Text Placeholder 12"/>
          <p:cNvSpPr>
            <a:spLocks noGrp="1"/>
          </p:cNvSpPr>
          <p:nvPr>
            <p:ph type="body" sz="quarter" idx="29" hasCustomPrompt="1"/>
          </p:nvPr>
        </p:nvSpPr>
        <p:spPr>
          <a:xfrm>
            <a:off x="427759" y="1774378"/>
            <a:ext cx="2386445" cy="32273"/>
          </a:xfrm>
          <a:blipFill>
            <a:blip r:embed="rId2"/>
            <a:stretch>
              <a:fillRect/>
            </a:stretch>
          </a:blipFill>
        </p:spPr>
        <p:txBody>
          <a:bodyPr>
            <a:noAutofit/>
          </a:bodyPr>
          <a:lstStyle>
            <a:lvl1pPr marL="0" indent="0">
              <a:spcBef>
                <a:spcPts val="0"/>
              </a:spcBef>
              <a:buNone/>
              <a:defRPr sz="441"/>
            </a:lvl1pPr>
            <a:lvl2pPr marL="0" indent="0">
              <a:spcBef>
                <a:spcPts val="0"/>
              </a:spcBef>
              <a:buNone/>
              <a:defRPr sz="441"/>
            </a:lvl2pPr>
            <a:lvl3pPr marL="0" indent="0">
              <a:spcBef>
                <a:spcPts val="0"/>
              </a:spcBef>
              <a:buNone/>
              <a:defRPr sz="441"/>
            </a:lvl3pPr>
            <a:lvl4pPr marL="0" indent="0">
              <a:spcBef>
                <a:spcPts val="0"/>
              </a:spcBef>
              <a:buNone/>
              <a:defRPr sz="441"/>
            </a:lvl4pPr>
            <a:lvl5pPr marL="0" indent="0">
              <a:spcBef>
                <a:spcPts val="0"/>
              </a:spcBef>
              <a:buNone/>
              <a:defRPr sz="441"/>
            </a:lvl5pPr>
          </a:lstStyle>
          <a:p>
            <a:pPr lvl="0"/>
            <a:r>
              <a:rPr lang="en-US" dirty="0"/>
              <a:t> </a:t>
            </a:r>
          </a:p>
        </p:txBody>
      </p:sp>
      <p:sp>
        <p:nvSpPr>
          <p:cNvPr id="55" name="Text Placeholder 12"/>
          <p:cNvSpPr>
            <a:spLocks noGrp="1"/>
          </p:cNvSpPr>
          <p:nvPr>
            <p:ph type="body" sz="quarter" idx="51" hasCustomPrompt="1"/>
          </p:nvPr>
        </p:nvSpPr>
        <p:spPr>
          <a:xfrm>
            <a:off x="3714750" y="4080647"/>
            <a:ext cx="2386445" cy="32273"/>
          </a:xfrm>
          <a:blipFill>
            <a:blip r:embed="rId2"/>
            <a:stretch>
              <a:fillRect/>
            </a:stretch>
          </a:blipFill>
        </p:spPr>
        <p:txBody>
          <a:bodyPr>
            <a:noAutofit/>
          </a:bodyPr>
          <a:lstStyle>
            <a:lvl1pPr marL="0" indent="0">
              <a:spcBef>
                <a:spcPts val="0"/>
              </a:spcBef>
              <a:buNone/>
              <a:defRPr sz="441"/>
            </a:lvl1pPr>
            <a:lvl2pPr marL="0" indent="0">
              <a:spcBef>
                <a:spcPts val="0"/>
              </a:spcBef>
              <a:buNone/>
              <a:defRPr sz="441"/>
            </a:lvl2pPr>
            <a:lvl3pPr marL="0" indent="0">
              <a:spcBef>
                <a:spcPts val="0"/>
              </a:spcBef>
              <a:buNone/>
              <a:defRPr sz="441"/>
            </a:lvl3pPr>
            <a:lvl4pPr marL="0" indent="0">
              <a:spcBef>
                <a:spcPts val="0"/>
              </a:spcBef>
              <a:buNone/>
              <a:defRPr sz="441"/>
            </a:lvl4pPr>
            <a:lvl5pPr marL="0" indent="0">
              <a:spcBef>
                <a:spcPts val="0"/>
              </a:spcBef>
              <a:buNone/>
              <a:defRPr sz="441"/>
            </a:lvl5pPr>
          </a:lstStyle>
          <a:p>
            <a:pPr lvl="0"/>
            <a:r>
              <a:rPr lang="en-US" dirty="0"/>
              <a:t> </a:t>
            </a:r>
          </a:p>
        </p:txBody>
      </p:sp>
      <p:sp>
        <p:nvSpPr>
          <p:cNvPr id="62" name="Text Placeholder 21"/>
          <p:cNvSpPr>
            <a:spLocks noGrp="1"/>
          </p:cNvSpPr>
          <p:nvPr>
            <p:ph type="body" sz="quarter" idx="52" hasCustomPrompt="1"/>
          </p:nvPr>
        </p:nvSpPr>
        <p:spPr>
          <a:xfrm>
            <a:off x="7046768" y="502820"/>
            <a:ext cx="2404456" cy="716798"/>
          </a:xfrm>
        </p:spPr>
        <p:txBody>
          <a:bodyPr lIns="0" tIns="0" rIns="0" bIns="0" anchor="b">
            <a:noAutofit/>
          </a:bodyPr>
          <a:lstStyle>
            <a:lvl1pPr marL="0" indent="0" algn="l">
              <a:lnSpc>
                <a:spcPct val="120000"/>
              </a:lnSpc>
              <a:spcBef>
                <a:spcPts val="0"/>
              </a:spcBef>
              <a:buNone/>
              <a:defRPr sz="1412" b="1">
                <a:solidFill>
                  <a:schemeClr val="tx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text</a:t>
            </a:r>
          </a:p>
        </p:txBody>
      </p:sp>
      <p:sp>
        <p:nvSpPr>
          <p:cNvPr id="63" name="Text Placeholder 12"/>
          <p:cNvSpPr>
            <a:spLocks noGrp="1"/>
          </p:cNvSpPr>
          <p:nvPr>
            <p:ph type="body" sz="quarter" idx="53" hasCustomPrompt="1"/>
          </p:nvPr>
        </p:nvSpPr>
        <p:spPr>
          <a:xfrm>
            <a:off x="7046768" y="1276206"/>
            <a:ext cx="2386445" cy="32273"/>
          </a:xfrm>
          <a:blipFill>
            <a:blip r:embed="rId2"/>
            <a:stretch>
              <a:fillRect/>
            </a:stretch>
          </a:blipFill>
        </p:spPr>
        <p:txBody>
          <a:bodyPr>
            <a:noAutofit/>
          </a:bodyPr>
          <a:lstStyle>
            <a:lvl1pPr marL="0" indent="0">
              <a:spcBef>
                <a:spcPts val="0"/>
              </a:spcBef>
              <a:buNone/>
              <a:defRPr sz="441"/>
            </a:lvl1pPr>
            <a:lvl2pPr marL="0" indent="0">
              <a:spcBef>
                <a:spcPts val="0"/>
              </a:spcBef>
              <a:buNone/>
              <a:defRPr sz="441"/>
            </a:lvl2pPr>
            <a:lvl3pPr marL="0" indent="0">
              <a:spcBef>
                <a:spcPts val="0"/>
              </a:spcBef>
              <a:buNone/>
              <a:defRPr sz="441"/>
            </a:lvl3pPr>
            <a:lvl4pPr marL="0" indent="0">
              <a:spcBef>
                <a:spcPts val="0"/>
              </a:spcBef>
              <a:buNone/>
              <a:defRPr sz="441"/>
            </a:lvl4pPr>
            <a:lvl5pPr marL="0" indent="0">
              <a:spcBef>
                <a:spcPts val="0"/>
              </a:spcBef>
              <a:buNone/>
              <a:defRPr sz="441"/>
            </a:lvl5pPr>
          </a:lstStyle>
          <a:p>
            <a:pPr lvl="0"/>
            <a:r>
              <a:rPr lang="en-US" dirty="0"/>
              <a:t> </a:t>
            </a:r>
          </a:p>
        </p:txBody>
      </p:sp>
      <p:sp>
        <p:nvSpPr>
          <p:cNvPr id="64" name="Text Placeholder 21"/>
          <p:cNvSpPr>
            <a:spLocks noGrp="1"/>
          </p:cNvSpPr>
          <p:nvPr>
            <p:ph type="body" sz="quarter" idx="54" hasCustomPrompt="1"/>
          </p:nvPr>
        </p:nvSpPr>
        <p:spPr>
          <a:xfrm>
            <a:off x="7051271" y="2077835"/>
            <a:ext cx="2407082" cy="248821"/>
          </a:xfrm>
        </p:spPr>
        <p:txBody>
          <a:bodyPr lIns="0" tIns="0" rIns="0" bIns="0" anchor="t">
            <a:noAutofit/>
          </a:bodyPr>
          <a:lstStyle>
            <a:lvl1pPr marL="201717" indent="-121030" algn="l">
              <a:lnSpc>
                <a:spcPct val="100000"/>
              </a:lnSpc>
              <a:spcBef>
                <a:spcPts val="0"/>
              </a:spcBef>
              <a:buClr>
                <a:schemeClr val="tx1"/>
              </a:buClr>
              <a:buFont typeface="Arial" panose="020B0604020202020204" pitchFamily="34" charset="0"/>
              <a:buChar char="—"/>
              <a:defRPr sz="794" i="0">
                <a:solidFill>
                  <a:schemeClr val="tx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a:t>
            </a:r>
            <a:r>
              <a:rPr lang="en-US" dirty="0"/>
              <a:t>attribution</a:t>
            </a:r>
            <a:endParaRPr dirty="0"/>
          </a:p>
        </p:txBody>
      </p:sp>
      <p:sp>
        <p:nvSpPr>
          <p:cNvPr id="65" name="Text Placeholder 21"/>
          <p:cNvSpPr>
            <a:spLocks noGrp="1"/>
          </p:cNvSpPr>
          <p:nvPr>
            <p:ph type="body" sz="quarter" idx="55" hasCustomPrompt="1"/>
          </p:nvPr>
        </p:nvSpPr>
        <p:spPr>
          <a:xfrm>
            <a:off x="7051271" y="2326656"/>
            <a:ext cx="2407082" cy="600426"/>
          </a:xfrm>
        </p:spPr>
        <p:txBody>
          <a:bodyPr lIns="0" tIns="0" rIns="0" bIns="0" anchor="t">
            <a:noAutofit/>
          </a:bodyPr>
          <a:lstStyle>
            <a:lvl1pPr marL="64549" indent="-64549" algn="l">
              <a:lnSpc>
                <a:spcPct val="120000"/>
              </a:lnSpc>
              <a:spcBef>
                <a:spcPts val="353"/>
              </a:spcBef>
              <a:buNone/>
              <a:defRPr sz="1059" i="1">
                <a:solidFill>
                  <a:schemeClr val="accent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a:t>
            </a:r>
            <a:r>
              <a:rPr lang="en-US" dirty="0"/>
              <a:t>quotation</a:t>
            </a:r>
            <a:endParaRPr dirty="0"/>
          </a:p>
        </p:txBody>
      </p:sp>
      <p:sp>
        <p:nvSpPr>
          <p:cNvPr id="66" name="Text Placeholder 21"/>
          <p:cNvSpPr>
            <a:spLocks noGrp="1"/>
          </p:cNvSpPr>
          <p:nvPr>
            <p:ph type="body" sz="quarter" idx="56" hasCustomPrompt="1"/>
          </p:nvPr>
        </p:nvSpPr>
        <p:spPr>
          <a:xfrm>
            <a:off x="7051271" y="2978475"/>
            <a:ext cx="2407082" cy="250115"/>
          </a:xfrm>
        </p:spPr>
        <p:txBody>
          <a:bodyPr lIns="0" tIns="0" rIns="0" bIns="0" anchor="t">
            <a:noAutofit/>
          </a:bodyPr>
          <a:lstStyle>
            <a:lvl1pPr marL="201717" indent="-121030" algn="l">
              <a:lnSpc>
                <a:spcPct val="100000"/>
              </a:lnSpc>
              <a:spcBef>
                <a:spcPts val="0"/>
              </a:spcBef>
              <a:buClr>
                <a:schemeClr val="tx1"/>
              </a:buClr>
              <a:buFont typeface="Arial" panose="020B0604020202020204" pitchFamily="34" charset="0"/>
              <a:buChar char="—"/>
              <a:defRPr sz="794" i="0">
                <a:solidFill>
                  <a:schemeClr val="tx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a:t>
            </a:r>
            <a:r>
              <a:rPr lang="en-US" dirty="0"/>
              <a:t>attribution</a:t>
            </a:r>
            <a:endParaRPr dirty="0"/>
          </a:p>
        </p:txBody>
      </p:sp>
      <p:sp>
        <p:nvSpPr>
          <p:cNvPr id="67" name="Text Placeholder 21"/>
          <p:cNvSpPr>
            <a:spLocks noGrp="1"/>
          </p:cNvSpPr>
          <p:nvPr>
            <p:ph type="body" sz="quarter" idx="57" hasCustomPrompt="1"/>
          </p:nvPr>
        </p:nvSpPr>
        <p:spPr>
          <a:xfrm>
            <a:off x="7046768" y="3228591"/>
            <a:ext cx="2404456" cy="430261"/>
          </a:xfrm>
        </p:spPr>
        <p:txBody>
          <a:bodyPr lIns="0" tIns="0" rIns="0" bIns="0" anchor="b">
            <a:noAutofit/>
          </a:bodyPr>
          <a:lstStyle>
            <a:lvl1pPr marL="0" indent="0" algn="l">
              <a:lnSpc>
                <a:spcPct val="120000"/>
              </a:lnSpc>
              <a:spcBef>
                <a:spcPts val="0"/>
              </a:spcBef>
              <a:buNone/>
              <a:defRPr sz="1412" b="1">
                <a:solidFill>
                  <a:schemeClr val="tx1"/>
                </a:solidFill>
                <a:latin typeface="+mj-lt"/>
              </a:defRPr>
            </a:lvl1pPr>
            <a:lvl2pPr marL="0" indent="0">
              <a:spcBef>
                <a:spcPts val="0"/>
              </a:spcBef>
              <a:buNone/>
              <a:defRPr sz="3177"/>
            </a:lvl2pPr>
            <a:lvl3pPr marL="0" indent="0">
              <a:spcBef>
                <a:spcPts val="0"/>
              </a:spcBef>
              <a:buNone/>
              <a:defRPr sz="3177"/>
            </a:lvl3pPr>
            <a:lvl4pPr marL="0" indent="0">
              <a:spcBef>
                <a:spcPts val="0"/>
              </a:spcBef>
              <a:buNone/>
              <a:defRPr sz="3177"/>
            </a:lvl4pPr>
            <a:lvl5pPr marL="0" indent="0">
              <a:spcBef>
                <a:spcPts val="0"/>
              </a:spcBef>
              <a:buNone/>
              <a:defRPr sz="3177"/>
            </a:lvl5pPr>
          </a:lstStyle>
          <a:p>
            <a:pPr lvl="0"/>
            <a:r>
              <a:rPr dirty="0"/>
              <a:t>Click to add text</a:t>
            </a:r>
          </a:p>
        </p:txBody>
      </p:sp>
      <p:sp>
        <p:nvSpPr>
          <p:cNvPr id="68" name="Text Placeholder 12"/>
          <p:cNvSpPr>
            <a:spLocks noGrp="1"/>
          </p:cNvSpPr>
          <p:nvPr>
            <p:ph type="body" sz="quarter" idx="58" hasCustomPrompt="1"/>
          </p:nvPr>
        </p:nvSpPr>
        <p:spPr>
          <a:xfrm>
            <a:off x="7046768" y="3715441"/>
            <a:ext cx="2386445" cy="32273"/>
          </a:xfrm>
          <a:blipFill>
            <a:blip r:embed="rId2"/>
            <a:stretch>
              <a:fillRect/>
            </a:stretch>
          </a:blipFill>
        </p:spPr>
        <p:txBody>
          <a:bodyPr>
            <a:noAutofit/>
          </a:bodyPr>
          <a:lstStyle>
            <a:lvl1pPr marL="0" indent="0">
              <a:spcBef>
                <a:spcPts val="0"/>
              </a:spcBef>
              <a:buNone/>
              <a:defRPr sz="441"/>
            </a:lvl1pPr>
            <a:lvl2pPr marL="0" indent="0">
              <a:spcBef>
                <a:spcPts val="0"/>
              </a:spcBef>
              <a:buNone/>
              <a:defRPr sz="441"/>
            </a:lvl2pPr>
            <a:lvl3pPr marL="0" indent="0">
              <a:spcBef>
                <a:spcPts val="0"/>
              </a:spcBef>
              <a:buNone/>
              <a:defRPr sz="441"/>
            </a:lvl3pPr>
            <a:lvl4pPr marL="0" indent="0">
              <a:spcBef>
                <a:spcPts val="0"/>
              </a:spcBef>
              <a:buNone/>
              <a:defRPr sz="441"/>
            </a:lvl4pPr>
            <a:lvl5pPr marL="0" indent="0">
              <a:spcBef>
                <a:spcPts val="0"/>
              </a:spcBef>
              <a:buNone/>
              <a:defRPr sz="441"/>
            </a:lvl5pPr>
          </a:lstStyle>
          <a:p>
            <a:pPr lvl="0"/>
            <a:r>
              <a:rPr lang="en-US" dirty="0"/>
              <a:t> </a:t>
            </a:r>
          </a:p>
        </p:txBody>
      </p:sp>
    </p:spTree>
    <p:extLst>
      <p:ext uri="{BB962C8B-B14F-4D97-AF65-F5344CB8AC3E}">
        <p14:creationId xmlns:p14="http://schemas.microsoft.com/office/powerpoint/2010/main" val="1184508751"/>
      </p:ext>
    </p:extLst>
  </p:cSld>
  <p:clrMapOvr>
    <a:masterClrMapping/>
  </p:clrMapOvr>
  <p:extLst mod="1">
    <p:ext uri="{DCECCB84-F9BA-43D5-87BE-67443E8EF086}">
      <p15:sldGuideLst xmlns:p15="http://schemas.microsoft.com/office/powerpoint/2012/main">
        <p15:guide id="1" pos="228" userDrawn="1">
          <p15:clr>
            <a:srgbClr val="FBAE40"/>
          </p15:clr>
        </p15:guide>
        <p15:guide id="2" pos="1873" userDrawn="1">
          <p15:clr>
            <a:srgbClr val="FBAE40"/>
          </p15:clr>
        </p15:guide>
        <p15:guide id="3" pos="2325" userDrawn="1">
          <p15:clr>
            <a:srgbClr val="FBAE40"/>
          </p15:clr>
        </p15:guide>
        <p15:guide id="4" pos="3971" userDrawn="1">
          <p15:clr>
            <a:srgbClr val="FBAE40"/>
          </p15:clr>
        </p15:guide>
        <p15:guide id="5" pos="4426" userDrawn="1">
          <p15:clr>
            <a:srgbClr val="FBAE40"/>
          </p15:clr>
        </p15:guide>
        <p15:guide id="6" pos="6013" userDrawn="1">
          <p15:clr>
            <a:srgbClr val="FBAE40"/>
          </p15:clr>
        </p15:guide>
        <p15:guide id="7" orient="horz" pos="254" userDrawn="1">
          <p15:clr>
            <a:srgbClr val="FBAE40"/>
          </p15:clr>
        </p15:guide>
        <p15:guide id="8" orient="horz" pos="4066"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US"/>
              <a:t>Click to edit Master title style</a:t>
            </a:r>
            <a:endParaRPr/>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Date Placeholder 3"/>
          <p:cNvSpPr>
            <a:spLocks noGrp="1"/>
          </p:cNvSpPr>
          <p:nvPr>
            <p:ph type="dt" sz="half" idx="2"/>
          </p:nvPr>
        </p:nvSpPr>
        <p:spPr>
          <a:xfrm>
            <a:off x="681038" y="6356351"/>
            <a:ext cx="2228850" cy="365125"/>
          </a:xfrm>
          <a:prstGeom prst="rect">
            <a:avLst/>
          </a:prstGeom>
        </p:spPr>
        <p:txBody>
          <a:bodyPr vert="horz" lIns="91440" tIns="45720" rIns="91440" bIns="45720" rtlCol="0" anchor="ctr"/>
          <a:lstStyle>
            <a:lvl1pPr algn="l">
              <a:defRPr sz="1165">
                <a:solidFill>
                  <a:schemeClr val="tx1">
                    <a:tint val="75000"/>
                  </a:schemeClr>
                </a:solidFill>
              </a:defRPr>
            </a:lvl1pPr>
          </a:lstStyle>
          <a:p>
            <a:fld id="{FC7BAE6A-DCF3-43E4-B2A0-33D0CF1225FC}" type="datetimeFigureOut">
              <a:rPr lang="en-US"/>
              <a:t>11/19/2019</a:t>
            </a:fld>
            <a:endParaRPr/>
          </a:p>
        </p:txBody>
      </p:sp>
      <p:sp>
        <p:nvSpPr>
          <p:cNvPr id="5" name="Footer Placeholder 4"/>
          <p:cNvSpPr>
            <a:spLocks noGrp="1"/>
          </p:cNvSpPr>
          <p:nvPr>
            <p:ph type="ftr" sz="quarter" idx="3"/>
          </p:nvPr>
        </p:nvSpPr>
        <p:spPr>
          <a:xfrm>
            <a:off x="3281363" y="6356351"/>
            <a:ext cx="3343275" cy="365125"/>
          </a:xfrm>
          <a:prstGeom prst="rect">
            <a:avLst/>
          </a:prstGeom>
        </p:spPr>
        <p:txBody>
          <a:bodyPr vert="horz" lIns="91440" tIns="45720" rIns="91440" bIns="45720" rtlCol="0" anchor="ctr"/>
          <a:lstStyle>
            <a:lvl1pPr algn="ctr">
              <a:defRPr sz="1165">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6996113" y="6356351"/>
            <a:ext cx="2228850" cy="365125"/>
          </a:xfrm>
          <a:prstGeom prst="rect">
            <a:avLst/>
          </a:prstGeom>
        </p:spPr>
        <p:txBody>
          <a:bodyPr vert="horz" lIns="91440" tIns="45720" rIns="91440" bIns="45720" rtlCol="0" anchor="ctr"/>
          <a:lstStyle>
            <a:lvl1pPr algn="r">
              <a:defRPr sz="1165">
                <a:solidFill>
                  <a:schemeClr val="tx1">
                    <a:tint val="75000"/>
                  </a:schemeClr>
                </a:solidFill>
              </a:defRPr>
            </a:lvl1pPr>
          </a:lstStyle>
          <a:p>
            <a:fld id="{9F6761A3-4CAC-4C5F-AC82-8DB08D526BC2}" type="slidenum">
              <a:rPr/>
              <a:t>‹#›</a:t>
            </a:fld>
            <a:endParaRPr/>
          </a:p>
        </p:txBody>
      </p:sp>
    </p:spTree>
    <p:extLst>
      <p:ext uri="{BB962C8B-B14F-4D97-AF65-F5344CB8AC3E}">
        <p14:creationId xmlns:p14="http://schemas.microsoft.com/office/powerpoint/2010/main" val="3687281395"/>
      </p:ext>
    </p:extLst>
  </p:cSld>
  <p:clrMap bg1="lt1" tx1="dk1" bg2="lt2" tx2="dk2" accent1="accent1" accent2="accent2" accent3="accent3" accent4="accent4" accent5="accent5" accent6="accent6" hlink="hlink" folHlink="folHlink"/>
  <p:sldLayoutIdLst>
    <p:sldLayoutId id="2147483672" r:id="rId1"/>
    <p:sldLayoutId id="2147483673" r:id="rId2"/>
  </p:sldLayoutIdLst>
  <p:txStyles>
    <p:titleStyle>
      <a:lvl1pPr algn="l" defTabSz="887553" rtl="0" eaLnBrk="1" latinLnBrk="0" hangingPunct="1">
        <a:lnSpc>
          <a:spcPct val="90000"/>
        </a:lnSpc>
        <a:spcBef>
          <a:spcPct val="0"/>
        </a:spcBef>
        <a:buNone/>
        <a:defRPr sz="2824" kern="1200">
          <a:solidFill>
            <a:schemeClr val="tx1"/>
          </a:solidFill>
          <a:latin typeface="+mj-lt"/>
          <a:ea typeface="+mj-ea"/>
          <a:cs typeface="+mj-cs"/>
        </a:defRPr>
      </a:lvl1pPr>
    </p:titleStyle>
    <p:bodyStyle>
      <a:lvl1pPr marL="221888" indent="-221888" algn="l" defTabSz="887553" rtl="0" eaLnBrk="1" latinLnBrk="0" hangingPunct="1">
        <a:lnSpc>
          <a:spcPct val="90000"/>
        </a:lnSpc>
        <a:spcBef>
          <a:spcPts val="971"/>
        </a:spcBef>
        <a:buClr>
          <a:schemeClr val="accent1"/>
        </a:buClr>
        <a:buFont typeface="Arial" panose="020B0604020202020204" pitchFamily="34" charset="0"/>
        <a:buChar char="•"/>
        <a:defRPr sz="1765" kern="1200">
          <a:solidFill>
            <a:schemeClr val="tx1"/>
          </a:solidFill>
          <a:latin typeface="+mn-lt"/>
          <a:ea typeface="+mn-ea"/>
          <a:cs typeface="+mn-cs"/>
        </a:defRPr>
      </a:lvl1pPr>
      <a:lvl2pPr marL="665665" indent="-221888" algn="l" defTabSz="887553" rtl="0" eaLnBrk="1" latinLnBrk="0" hangingPunct="1">
        <a:lnSpc>
          <a:spcPct val="90000"/>
        </a:lnSpc>
        <a:spcBef>
          <a:spcPts val="485"/>
        </a:spcBef>
        <a:buClr>
          <a:schemeClr val="accent1"/>
        </a:buClr>
        <a:buFont typeface="Arial" panose="020B0604020202020204" pitchFamily="34" charset="0"/>
        <a:buChar char="•"/>
        <a:defRPr sz="1588" kern="1200">
          <a:solidFill>
            <a:schemeClr val="tx1"/>
          </a:solidFill>
          <a:latin typeface="+mn-lt"/>
          <a:ea typeface="+mn-ea"/>
          <a:cs typeface="+mn-cs"/>
        </a:defRPr>
      </a:lvl2pPr>
      <a:lvl3pPr marL="1109442" indent="-221888" algn="l" defTabSz="887553" rtl="0" eaLnBrk="1" latinLnBrk="0" hangingPunct="1">
        <a:lnSpc>
          <a:spcPct val="90000"/>
        </a:lnSpc>
        <a:spcBef>
          <a:spcPts val="485"/>
        </a:spcBef>
        <a:buClr>
          <a:schemeClr val="accent1"/>
        </a:buClr>
        <a:buFont typeface="Arial" panose="020B0604020202020204" pitchFamily="34" charset="0"/>
        <a:buChar char="•"/>
        <a:defRPr sz="1412" kern="1200">
          <a:solidFill>
            <a:schemeClr val="tx1"/>
          </a:solidFill>
          <a:latin typeface="+mn-lt"/>
          <a:ea typeface="+mn-ea"/>
          <a:cs typeface="+mn-cs"/>
        </a:defRPr>
      </a:lvl3pPr>
      <a:lvl4pPr marL="1553218" indent="-221888" algn="l" defTabSz="887553" rtl="0" eaLnBrk="1" latinLnBrk="0" hangingPunct="1">
        <a:lnSpc>
          <a:spcPct val="90000"/>
        </a:lnSpc>
        <a:spcBef>
          <a:spcPts val="485"/>
        </a:spcBef>
        <a:buClr>
          <a:schemeClr val="accent1"/>
        </a:buClr>
        <a:buFont typeface="Arial" panose="020B0604020202020204" pitchFamily="34" charset="0"/>
        <a:buChar char="•"/>
        <a:defRPr sz="1235" kern="1200">
          <a:solidFill>
            <a:schemeClr val="tx1"/>
          </a:solidFill>
          <a:latin typeface="+mn-lt"/>
          <a:ea typeface="+mn-ea"/>
          <a:cs typeface="+mn-cs"/>
        </a:defRPr>
      </a:lvl4pPr>
      <a:lvl5pPr marL="1996995" indent="-221888" algn="l" defTabSz="887553" rtl="0" eaLnBrk="1" latinLnBrk="0" hangingPunct="1">
        <a:lnSpc>
          <a:spcPct val="90000"/>
        </a:lnSpc>
        <a:spcBef>
          <a:spcPts val="485"/>
        </a:spcBef>
        <a:buClr>
          <a:schemeClr val="accent1"/>
        </a:buClr>
        <a:buFont typeface="Arial" panose="020B0604020202020204" pitchFamily="34" charset="0"/>
        <a:buChar char="•"/>
        <a:defRPr sz="1235" kern="1200">
          <a:solidFill>
            <a:schemeClr val="tx1"/>
          </a:solidFill>
          <a:latin typeface="+mn-lt"/>
          <a:ea typeface="+mn-ea"/>
          <a:cs typeface="+mn-cs"/>
        </a:defRPr>
      </a:lvl5pPr>
      <a:lvl6pPr marL="2440771" indent="-221888" algn="l" defTabSz="887553" rtl="0" eaLnBrk="1" latinLnBrk="0" hangingPunct="1">
        <a:lnSpc>
          <a:spcPct val="90000"/>
        </a:lnSpc>
        <a:spcBef>
          <a:spcPts val="485"/>
        </a:spcBef>
        <a:buFont typeface="Arial" panose="020B0604020202020204" pitchFamily="34" charset="0"/>
        <a:buChar char="•"/>
        <a:defRPr sz="1747" kern="1200">
          <a:solidFill>
            <a:schemeClr val="tx1"/>
          </a:solidFill>
          <a:latin typeface="+mn-lt"/>
          <a:ea typeface="+mn-ea"/>
          <a:cs typeface="+mn-cs"/>
        </a:defRPr>
      </a:lvl6pPr>
      <a:lvl7pPr marL="2884548" indent="-221888" algn="l" defTabSz="887553" rtl="0" eaLnBrk="1" latinLnBrk="0" hangingPunct="1">
        <a:lnSpc>
          <a:spcPct val="90000"/>
        </a:lnSpc>
        <a:spcBef>
          <a:spcPts val="485"/>
        </a:spcBef>
        <a:buFont typeface="Arial" panose="020B0604020202020204" pitchFamily="34" charset="0"/>
        <a:buChar char="•"/>
        <a:defRPr sz="1747" kern="1200">
          <a:solidFill>
            <a:schemeClr val="tx1"/>
          </a:solidFill>
          <a:latin typeface="+mn-lt"/>
          <a:ea typeface="+mn-ea"/>
          <a:cs typeface="+mn-cs"/>
        </a:defRPr>
      </a:lvl7pPr>
      <a:lvl8pPr marL="3328325" indent="-221888" algn="l" defTabSz="887553" rtl="0" eaLnBrk="1" latinLnBrk="0" hangingPunct="1">
        <a:lnSpc>
          <a:spcPct val="90000"/>
        </a:lnSpc>
        <a:spcBef>
          <a:spcPts val="485"/>
        </a:spcBef>
        <a:buFont typeface="Arial" panose="020B0604020202020204" pitchFamily="34" charset="0"/>
        <a:buChar char="•"/>
        <a:defRPr sz="1747" kern="1200">
          <a:solidFill>
            <a:schemeClr val="tx1"/>
          </a:solidFill>
          <a:latin typeface="+mn-lt"/>
          <a:ea typeface="+mn-ea"/>
          <a:cs typeface="+mn-cs"/>
        </a:defRPr>
      </a:lvl8pPr>
      <a:lvl9pPr marL="3772101" indent="-221888" algn="l" defTabSz="887553" rtl="0" eaLnBrk="1" latinLnBrk="0" hangingPunct="1">
        <a:lnSpc>
          <a:spcPct val="90000"/>
        </a:lnSpc>
        <a:spcBef>
          <a:spcPts val="485"/>
        </a:spcBef>
        <a:buFont typeface="Arial" panose="020B0604020202020204" pitchFamily="34" charset="0"/>
        <a:buChar char="•"/>
        <a:defRPr sz="1747" kern="1200">
          <a:solidFill>
            <a:schemeClr val="tx1"/>
          </a:solidFill>
          <a:latin typeface="+mn-lt"/>
          <a:ea typeface="+mn-ea"/>
          <a:cs typeface="+mn-cs"/>
        </a:defRPr>
      </a:lvl9pPr>
    </p:bodyStyle>
    <p:otherStyle>
      <a:defPPr>
        <a:defRPr/>
      </a:defPPr>
      <a:lvl1pPr marL="0" algn="l" defTabSz="887553" rtl="0" eaLnBrk="1" latinLnBrk="0" hangingPunct="1">
        <a:defRPr sz="1747" kern="1200">
          <a:solidFill>
            <a:schemeClr val="tx1"/>
          </a:solidFill>
          <a:latin typeface="+mn-lt"/>
          <a:ea typeface="+mn-ea"/>
          <a:cs typeface="+mn-cs"/>
        </a:defRPr>
      </a:lvl1pPr>
      <a:lvl2pPr marL="443777" algn="l" defTabSz="887553" rtl="0" eaLnBrk="1" latinLnBrk="0" hangingPunct="1">
        <a:defRPr sz="1747" kern="1200">
          <a:solidFill>
            <a:schemeClr val="tx1"/>
          </a:solidFill>
          <a:latin typeface="+mn-lt"/>
          <a:ea typeface="+mn-ea"/>
          <a:cs typeface="+mn-cs"/>
        </a:defRPr>
      </a:lvl2pPr>
      <a:lvl3pPr marL="887553" algn="l" defTabSz="887553" rtl="0" eaLnBrk="1" latinLnBrk="0" hangingPunct="1">
        <a:defRPr sz="1747" kern="1200">
          <a:solidFill>
            <a:schemeClr val="tx1"/>
          </a:solidFill>
          <a:latin typeface="+mn-lt"/>
          <a:ea typeface="+mn-ea"/>
          <a:cs typeface="+mn-cs"/>
        </a:defRPr>
      </a:lvl3pPr>
      <a:lvl4pPr marL="1331330" algn="l" defTabSz="887553" rtl="0" eaLnBrk="1" latinLnBrk="0" hangingPunct="1">
        <a:defRPr sz="1747" kern="1200">
          <a:solidFill>
            <a:schemeClr val="tx1"/>
          </a:solidFill>
          <a:latin typeface="+mn-lt"/>
          <a:ea typeface="+mn-ea"/>
          <a:cs typeface="+mn-cs"/>
        </a:defRPr>
      </a:lvl4pPr>
      <a:lvl5pPr marL="1775106" algn="l" defTabSz="887553" rtl="0" eaLnBrk="1" latinLnBrk="0" hangingPunct="1">
        <a:defRPr sz="1747" kern="1200">
          <a:solidFill>
            <a:schemeClr val="tx1"/>
          </a:solidFill>
          <a:latin typeface="+mn-lt"/>
          <a:ea typeface="+mn-ea"/>
          <a:cs typeface="+mn-cs"/>
        </a:defRPr>
      </a:lvl5pPr>
      <a:lvl6pPr marL="2218883" algn="l" defTabSz="887553" rtl="0" eaLnBrk="1" latinLnBrk="0" hangingPunct="1">
        <a:defRPr sz="1747" kern="1200">
          <a:solidFill>
            <a:schemeClr val="tx1"/>
          </a:solidFill>
          <a:latin typeface="+mn-lt"/>
          <a:ea typeface="+mn-ea"/>
          <a:cs typeface="+mn-cs"/>
        </a:defRPr>
      </a:lvl6pPr>
      <a:lvl7pPr marL="2662660" algn="l" defTabSz="887553" rtl="0" eaLnBrk="1" latinLnBrk="0" hangingPunct="1">
        <a:defRPr sz="1747" kern="1200">
          <a:solidFill>
            <a:schemeClr val="tx1"/>
          </a:solidFill>
          <a:latin typeface="+mn-lt"/>
          <a:ea typeface="+mn-ea"/>
          <a:cs typeface="+mn-cs"/>
        </a:defRPr>
      </a:lvl7pPr>
      <a:lvl8pPr marL="3106436" algn="l" defTabSz="887553" rtl="0" eaLnBrk="1" latinLnBrk="0" hangingPunct="1">
        <a:defRPr sz="1747" kern="1200">
          <a:solidFill>
            <a:schemeClr val="tx1"/>
          </a:solidFill>
          <a:latin typeface="+mn-lt"/>
          <a:ea typeface="+mn-ea"/>
          <a:cs typeface="+mn-cs"/>
        </a:defRPr>
      </a:lvl8pPr>
      <a:lvl9pPr marL="3550213" algn="l" defTabSz="887553" rtl="0" eaLnBrk="1" latinLnBrk="0" hangingPunct="1">
        <a:defRPr sz="174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emf"/><Relationship Id="rId4" Type="http://schemas.openxmlformats.org/officeDocument/2006/relationships/image" Target="../media/image3.tiff"/></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7" Type="http://schemas.openxmlformats.org/officeDocument/2006/relationships/hyperlink" Target="mailto:porterc@us.ibm.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mailto:ahnguyen@us.ibm.com" TargetMode="External"/><Relationship Id="rId5" Type="http://schemas.openxmlformats.org/officeDocument/2006/relationships/image" Target="../media/image7.tiff"/><Relationship Id="rId4"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88894E53-3023-7B4B-9E07-4791832A1F6F}"/>
              </a:ext>
            </a:extLst>
          </p:cNvPr>
          <p:cNvSpPr/>
          <p:nvPr/>
        </p:nvSpPr>
        <p:spPr>
          <a:xfrm>
            <a:off x="3301201" y="0"/>
            <a:ext cx="3301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algn="ctr"/>
            <a:endParaRPr lang="en-US" sz="1493"/>
          </a:p>
        </p:txBody>
      </p:sp>
      <p:sp>
        <p:nvSpPr>
          <p:cNvPr id="14" name="Rectangle 13">
            <a:extLst>
              <a:ext uri="{FF2B5EF4-FFF2-40B4-BE49-F238E27FC236}">
                <a16:creationId xmlns:a16="http://schemas.microsoft.com/office/drawing/2014/main" id="{001CD17B-90A3-6C4A-B082-421E9BCC8D4C}"/>
              </a:ext>
            </a:extLst>
          </p:cNvPr>
          <p:cNvSpPr/>
          <p:nvPr/>
        </p:nvSpPr>
        <p:spPr>
          <a:xfrm>
            <a:off x="6604800" y="0"/>
            <a:ext cx="3301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algn="ctr"/>
            <a:endParaRPr lang="en-US" sz="1493"/>
          </a:p>
        </p:txBody>
      </p:sp>
      <p:sp>
        <p:nvSpPr>
          <p:cNvPr id="5" name="Text Placeholder 4"/>
          <p:cNvSpPr>
            <a:spLocks noGrp="1"/>
          </p:cNvSpPr>
          <p:nvPr>
            <p:ph type="body" sz="quarter" idx="20"/>
          </p:nvPr>
        </p:nvSpPr>
        <p:spPr>
          <a:xfrm>
            <a:off x="434787" y="1810863"/>
            <a:ext cx="2461637" cy="887889"/>
          </a:xfrm>
        </p:spPr>
        <p:txBody>
          <a:bodyPr/>
          <a:lstStyle/>
          <a:p>
            <a:pPr algn="ctr"/>
            <a:r>
              <a:rPr lang="en-US" dirty="0"/>
              <a:t>We will be to optimization what the Sat </a:t>
            </a:r>
            <a:r>
              <a:rPr lang="en-US" dirty="0" err="1"/>
              <a:t>Nav</a:t>
            </a:r>
            <a:r>
              <a:rPr lang="en-US" dirty="0"/>
              <a:t> was to navigation</a:t>
            </a:r>
          </a:p>
        </p:txBody>
      </p:sp>
      <p:sp>
        <p:nvSpPr>
          <p:cNvPr id="6" name="Text Placeholder 5"/>
          <p:cNvSpPr>
            <a:spLocks noGrp="1"/>
          </p:cNvSpPr>
          <p:nvPr>
            <p:ph type="body" sz="quarter" idx="21"/>
          </p:nvPr>
        </p:nvSpPr>
        <p:spPr>
          <a:xfrm>
            <a:off x="6787310" y="1293732"/>
            <a:ext cx="3029790" cy="2036760"/>
          </a:xfrm>
        </p:spPr>
        <p:txBody>
          <a:bodyPr/>
          <a:lstStyle/>
          <a:p>
            <a:r>
              <a:rPr lang="en-US" dirty="0">
                <a:solidFill>
                  <a:schemeClr val="bg1"/>
                </a:solidFill>
              </a:rPr>
              <a:t>IBM </a:t>
            </a:r>
          </a:p>
          <a:p>
            <a:r>
              <a:rPr lang="en-US" dirty="0">
                <a:solidFill>
                  <a:schemeClr val="bg1"/>
                </a:solidFill>
              </a:rPr>
              <a:t>Bayesian</a:t>
            </a:r>
          </a:p>
          <a:p>
            <a:r>
              <a:rPr lang="en-US" dirty="0">
                <a:solidFill>
                  <a:schemeClr val="bg1"/>
                </a:solidFill>
              </a:rPr>
              <a:t>Optimization Accelerator*</a:t>
            </a:r>
          </a:p>
        </p:txBody>
      </p:sp>
      <p:sp>
        <p:nvSpPr>
          <p:cNvPr id="7" name="Text Placeholder 6"/>
          <p:cNvSpPr>
            <a:spLocks noGrp="1"/>
          </p:cNvSpPr>
          <p:nvPr>
            <p:ph type="body" sz="quarter" idx="22"/>
          </p:nvPr>
        </p:nvSpPr>
        <p:spPr>
          <a:xfrm>
            <a:off x="6828865" y="3527508"/>
            <a:ext cx="2138082" cy="544136"/>
          </a:xfrm>
        </p:spPr>
        <p:txBody>
          <a:bodyPr/>
          <a:lstStyle/>
          <a:p>
            <a:r>
              <a:rPr lang="en-US" dirty="0">
                <a:solidFill>
                  <a:schemeClr val="bg1"/>
                </a:solidFill>
              </a:rPr>
              <a:t>A Technology Preview</a:t>
            </a:r>
          </a:p>
        </p:txBody>
      </p:sp>
      <p:pic>
        <p:nvPicPr>
          <p:cNvPr id="15" name="Picture Placeholder 14"/>
          <p:cNvPicPr>
            <a:picLocks noGrp="1" noChangeAspect="1"/>
          </p:cNvPicPr>
          <p:nvPr>
            <p:ph type="pic" sz="quarter" idx="27"/>
          </p:nvPr>
        </p:nvPicPr>
        <p:blipFill>
          <a:blip r:embed="rId3" cstate="print">
            <a:extLst>
              <a:ext uri="{28A0092B-C50C-407E-A947-70E740481C1C}">
                <a14:useLocalDpi xmlns:a14="http://schemas.microsoft.com/office/drawing/2010/main" val="0"/>
              </a:ext>
            </a:extLst>
          </a:blip>
          <a:stretch>
            <a:fillRect/>
          </a:stretch>
        </p:blipFill>
        <p:spPr>
          <a:xfrm>
            <a:off x="537219" y="607812"/>
            <a:ext cx="2138923" cy="1203144"/>
          </a:xfrm>
        </p:spPr>
      </p:pic>
      <p:sp>
        <p:nvSpPr>
          <p:cNvPr id="28" name="Text Placeholder 27"/>
          <p:cNvSpPr>
            <a:spLocks noGrp="1"/>
          </p:cNvSpPr>
          <p:nvPr>
            <p:ph type="body" sz="quarter" idx="28"/>
          </p:nvPr>
        </p:nvSpPr>
        <p:spPr>
          <a:xfrm>
            <a:off x="6822493" y="3878133"/>
            <a:ext cx="2138082" cy="32273"/>
          </a:xfrm>
          <a:solidFill>
            <a:schemeClr val="bg1"/>
          </a:solidFill>
          <a:ln>
            <a:solidFill>
              <a:schemeClr val="bg1"/>
            </a:solidFill>
          </a:ln>
        </p:spPr>
        <p:txBody>
          <a:bodyPr/>
          <a:lstStyle/>
          <a:p>
            <a:endParaRPr lang="en-US" dirty="0"/>
          </a:p>
        </p:txBody>
      </p:sp>
      <p:sp>
        <p:nvSpPr>
          <p:cNvPr id="29" name="Text Placeholder 28"/>
          <p:cNvSpPr>
            <a:spLocks noGrp="1"/>
          </p:cNvSpPr>
          <p:nvPr>
            <p:ph type="body" sz="quarter" idx="29"/>
          </p:nvPr>
        </p:nvSpPr>
        <p:spPr>
          <a:xfrm>
            <a:off x="434789" y="2782742"/>
            <a:ext cx="2461636" cy="49427"/>
          </a:xfrm>
        </p:spPr>
        <p:txBody>
          <a:bodyPr/>
          <a:lstStyle/>
          <a:p>
            <a:endParaRPr lang="en-US" dirty="0"/>
          </a:p>
        </p:txBody>
      </p:sp>
      <p:cxnSp>
        <p:nvCxnSpPr>
          <p:cNvPr id="18" name="Straight Connector 17"/>
          <p:cNvCxnSpPr/>
          <p:nvPr/>
        </p:nvCxnSpPr>
        <p:spPr>
          <a:xfrm>
            <a:off x="3305735" y="0"/>
            <a:ext cx="0" cy="6858000"/>
          </a:xfrm>
          <a:prstGeom prst="line">
            <a:avLst/>
          </a:prstGeom>
          <a:ln>
            <a:solidFill>
              <a:srgbClr val="C8C8C8"/>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604800" y="0"/>
            <a:ext cx="0" cy="6858000"/>
          </a:xfrm>
          <a:prstGeom prst="line">
            <a:avLst/>
          </a:prstGeom>
          <a:ln>
            <a:solidFill>
              <a:srgbClr val="C8C8C8"/>
            </a:solidFill>
            <a:prstDash val="dash"/>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CA5D6EF2-A272-5B43-BF16-AEC5D9630B1C}"/>
              </a:ext>
            </a:extLst>
          </p:cNvPr>
          <p:cNvPicPr>
            <a:picLocks noChangeAspect="1"/>
          </p:cNvPicPr>
          <p:nvPr/>
        </p:nvPicPr>
        <p:blipFill>
          <a:blip r:embed="rId4"/>
          <a:stretch>
            <a:fillRect/>
          </a:stretch>
        </p:blipFill>
        <p:spPr>
          <a:xfrm>
            <a:off x="7780785" y="6205914"/>
            <a:ext cx="949229" cy="473824"/>
          </a:xfrm>
          <a:prstGeom prst="rect">
            <a:avLst/>
          </a:prstGeom>
        </p:spPr>
      </p:pic>
      <p:pic>
        <p:nvPicPr>
          <p:cNvPr id="34" name="Picture 33">
            <a:extLst>
              <a:ext uri="{FF2B5EF4-FFF2-40B4-BE49-F238E27FC236}">
                <a16:creationId xmlns:a16="http://schemas.microsoft.com/office/drawing/2014/main" id="{6AA0655C-EC38-C74E-935D-683E48A77286}"/>
              </a:ext>
            </a:extLst>
          </p:cNvPr>
          <p:cNvPicPr>
            <a:picLocks noChangeAspect="1"/>
          </p:cNvPicPr>
          <p:nvPr/>
        </p:nvPicPr>
        <p:blipFill rotWithShape="1">
          <a:blip r:embed="rId5"/>
          <a:srcRect r="81544"/>
          <a:stretch/>
        </p:blipFill>
        <p:spPr>
          <a:xfrm>
            <a:off x="3522465" y="1102316"/>
            <a:ext cx="1134343" cy="1082929"/>
          </a:xfrm>
          <a:prstGeom prst="rect">
            <a:avLst/>
          </a:prstGeom>
        </p:spPr>
      </p:pic>
      <p:sp>
        <p:nvSpPr>
          <p:cNvPr id="39" name="TextBox 38">
            <a:extLst>
              <a:ext uri="{FF2B5EF4-FFF2-40B4-BE49-F238E27FC236}">
                <a16:creationId xmlns:a16="http://schemas.microsoft.com/office/drawing/2014/main" id="{50FE78F9-621E-A943-9D5D-6ACFFE4C15E6}"/>
              </a:ext>
            </a:extLst>
          </p:cNvPr>
          <p:cNvSpPr txBox="1"/>
          <p:nvPr/>
        </p:nvSpPr>
        <p:spPr>
          <a:xfrm>
            <a:off x="4629774" y="1032754"/>
            <a:ext cx="1721933" cy="1233286"/>
          </a:xfrm>
          <a:prstGeom prst="rect">
            <a:avLst/>
          </a:prstGeom>
          <a:noFill/>
        </p:spPr>
        <p:txBody>
          <a:bodyPr wrap="square" rtlCol="0">
            <a:spAutoFit/>
          </a:bodyPr>
          <a:lstStyle/>
          <a:p>
            <a:pPr algn="ctr" defTabSz="480235"/>
            <a:r>
              <a:rPr lang="en-GB" sz="1059" b="1" u="sng" dirty="0">
                <a:solidFill>
                  <a:srgbClr val="FFFFFF"/>
                </a:solidFill>
                <a:latin typeface="IBM Plex Sans"/>
              </a:rPr>
              <a:t>Problem definition</a:t>
            </a:r>
          </a:p>
          <a:p>
            <a:pPr defTabSz="480235"/>
            <a:endParaRPr lang="en-GB" sz="1059" dirty="0">
              <a:solidFill>
                <a:srgbClr val="FFFFFF"/>
              </a:solidFill>
              <a:latin typeface="IBM Plex Sans"/>
            </a:endParaRPr>
          </a:p>
          <a:p>
            <a:pPr algn="ctr" defTabSz="480235"/>
            <a:r>
              <a:rPr lang="en-GB" sz="1059" dirty="0">
                <a:solidFill>
                  <a:srgbClr val="FFFFFF"/>
                </a:solidFill>
                <a:latin typeface="IBM Plex Sans"/>
              </a:rPr>
              <a:t>User working on a technical computing problem defines optimization challenge through web-based UI</a:t>
            </a:r>
          </a:p>
        </p:txBody>
      </p:sp>
      <p:pic>
        <p:nvPicPr>
          <p:cNvPr id="35" name="Picture 34">
            <a:extLst>
              <a:ext uri="{FF2B5EF4-FFF2-40B4-BE49-F238E27FC236}">
                <a16:creationId xmlns:a16="http://schemas.microsoft.com/office/drawing/2014/main" id="{701D7B37-EA6E-A349-A2EB-B070BB05BDEC}"/>
              </a:ext>
            </a:extLst>
          </p:cNvPr>
          <p:cNvPicPr>
            <a:picLocks noChangeAspect="1"/>
          </p:cNvPicPr>
          <p:nvPr/>
        </p:nvPicPr>
        <p:blipFill rotWithShape="1">
          <a:blip r:embed="rId5"/>
          <a:srcRect l="26725" r="54819"/>
          <a:stretch/>
        </p:blipFill>
        <p:spPr>
          <a:xfrm>
            <a:off x="3522465" y="2544697"/>
            <a:ext cx="1134343" cy="1082929"/>
          </a:xfrm>
          <a:prstGeom prst="rect">
            <a:avLst/>
          </a:prstGeom>
        </p:spPr>
      </p:pic>
      <p:sp>
        <p:nvSpPr>
          <p:cNvPr id="40" name="TextBox 39">
            <a:extLst>
              <a:ext uri="{FF2B5EF4-FFF2-40B4-BE49-F238E27FC236}">
                <a16:creationId xmlns:a16="http://schemas.microsoft.com/office/drawing/2014/main" id="{472A4ABA-FACD-8D42-AA30-ECFFED397598}"/>
              </a:ext>
            </a:extLst>
          </p:cNvPr>
          <p:cNvSpPr txBox="1"/>
          <p:nvPr/>
        </p:nvSpPr>
        <p:spPr>
          <a:xfrm>
            <a:off x="4629774" y="2556605"/>
            <a:ext cx="1721933" cy="1070293"/>
          </a:xfrm>
          <a:prstGeom prst="rect">
            <a:avLst/>
          </a:prstGeom>
          <a:noFill/>
        </p:spPr>
        <p:txBody>
          <a:bodyPr wrap="square" rtlCol="0">
            <a:spAutoFit/>
          </a:bodyPr>
          <a:lstStyle/>
          <a:p>
            <a:pPr algn="ctr" defTabSz="480235"/>
            <a:r>
              <a:rPr lang="en-GB" sz="1059" b="1" u="sng" dirty="0">
                <a:solidFill>
                  <a:srgbClr val="FFFFFF"/>
                </a:solidFill>
                <a:latin typeface="IBM Plex Sans"/>
              </a:rPr>
              <a:t>BOAA Gets to Work</a:t>
            </a:r>
          </a:p>
          <a:p>
            <a:pPr defTabSz="480235"/>
            <a:endParaRPr lang="en-GB" sz="1059" dirty="0">
              <a:solidFill>
                <a:srgbClr val="FFFFFF"/>
              </a:solidFill>
              <a:latin typeface="IBM Plex Sans"/>
            </a:endParaRPr>
          </a:p>
          <a:p>
            <a:pPr algn="ctr" defTabSz="480235"/>
            <a:r>
              <a:rPr lang="en-GB" sz="1059" dirty="0">
                <a:solidFill>
                  <a:srgbClr val="FFFFFF"/>
                </a:solidFill>
                <a:latin typeface="IBM Plex Sans"/>
              </a:rPr>
              <a:t>Candidate configurations generated through BOA API and interface function</a:t>
            </a:r>
          </a:p>
        </p:txBody>
      </p:sp>
      <p:pic>
        <p:nvPicPr>
          <p:cNvPr id="36" name="Picture 35">
            <a:extLst>
              <a:ext uri="{FF2B5EF4-FFF2-40B4-BE49-F238E27FC236}">
                <a16:creationId xmlns:a16="http://schemas.microsoft.com/office/drawing/2014/main" id="{4FFE1FD7-B145-D943-82ED-CEDD32769423}"/>
              </a:ext>
            </a:extLst>
          </p:cNvPr>
          <p:cNvPicPr>
            <a:picLocks noChangeAspect="1"/>
          </p:cNvPicPr>
          <p:nvPr/>
        </p:nvPicPr>
        <p:blipFill rotWithShape="1">
          <a:blip r:embed="rId5"/>
          <a:srcRect l="53704" r="25904"/>
          <a:stretch/>
        </p:blipFill>
        <p:spPr>
          <a:xfrm>
            <a:off x="3500719" y="3917516"/>
            <a:ext cx="1253329" cy="1082929"/>
          </a:xfrm>
          <a:prstGeom prst="rect">
            <a:avLst/>
          </a:prstGeom>
        </p:spPr>
      </p:pic>
      <p:sp>
        <p:nvSpPr>
          <p:cNvPr id="41" name="TextBox 40">
            <a:extLst>
              <a:ext uri="{FF2B5EF4-FFF2-40B4-BE49-F238E27FC236}">
                <a16:creationId xmlns:a16="http://schemas.microsoft.com/office/drawing/2014/main" id="{0341B300-F95A-8E41-AE5F-CEBE96C98F27}"/>
              </a:ext>
            </a:extLst>
          </p:cNvPr>
          <p:cNvSpPr txBox="1"/>
          <p:nvPr/>
        </p:nvSpPr>
        <p:spPr>
          <a:xfrm>
            <a:off x="4629774" y="3929424"/>
            <a:ext cx="1721933" cy="1070293"/>
          </a:xfrm>
          <a:prstGeom prst="rect">
            <a:avLst/>
          </a:prstGeom>
          <a:noFill/>
        </p:spPr>
        <p:txBody>
          <a:bodyPr wrap="square" rtlCol="0">
            <a:spAutoFit/>
          </a:bodyPr>
          <a:lstStyle/>
          <a:p>
            <a:pPr algn="ctr" defTabSz="480235"/>
            <a:r>
              <a:rPr lang="en-GB" sz="1059" b="1" u="sng" dirty="0">
                <a:solidFill>
                  <a:srgbClr val="FFFFFF"/>
                </a:solidFill>
                <a:latin typeface="IBM Plex Sans"/>
              </a:rPr>
              <a:t>Candidate Testing</a:t>
            </a:r>
          </a:p>
          <a:p>
            <a:pPr defTabSz="480235"/>
            <a:endParaRPr lang="en-GB" sz="1059" dirty="0">
              <a:solidFill>
                <a:srgbClr val="FFFFFF"/>
              </a:solidFill>
              <a:latin typeface="IBM Plex Sans"/>
            </a:endParaRPr>
          </a:p>
          <a:p>
            <a:pPr algn="ctr" defTabSz="480235"/>
            <a:r>
              <a:rPr lang="en-GB" sz="1059" dirty="0">
                <a:solidFill>
                  <a:srgbClr val="FFFFFF"/>
                </a:solidFill>
                <a:latin typeface="IBM Plex Sans"/>
              </a:rPr>
              <a:t>Candidate configurations tested via simulation on HPC cluster, interfacing through LSF</a:t>
            </a:r>
          </a:p>
        </p:txBody>
      </p:sp>
      <p:pic>
        <p:nvPicPr>
          <p:cNvPr id="37" name="Picture 36">
            <a:extLst>
              <a:ext uri="{FF2B5EF4-FFF2-40B4-BE49-F238E27FC236}">
                <a16:creationId xmlns:a16="http://schemas.microsoft.com/office/drawing/2014/main" id="{2993A90D-EBBA-4148-A1DE-5DBBFE6EBFC6}"/>
              </a:ext>
            </a:extLst>
          </p:cNvPr>
          <p:cNvPicPr>
            <a:picLocks noChangeAspect="1"/>
          </p:cNvPicPr>
          <p:nvPr/>
        </p:nvPicPr>
        <p:blipFill rotWithShape="1">
          <a:blip r:embed="rId5"/>
          <a:srcRect l="82050" r="-506"/>
          <a:stretch/>
        </p:blipFill>
        <p:spPr>
          <a:xfrm>
            <a:off x="3542790" y="5359897"/>
            <a:ext cx="1134343" cy="1082929"/>
          </a:xfrm>
          <a:prstGeom prst="rect">
            <a:avLst/>
          </a:prstGeom>
        </p:spPr>
      </p:pic>
      <p:sp>
        <p:nvSpPr>
          <p:cNvPr id="42" name="TextBox 41">
            <a:extLst>
              <a:ext uri="{FF2B5EF4-FFF2-40B4-BE49-F238E27FC236}">
                <a16:creationId xmlns:a16="http://schemas.microsoft.com/office/drawing/2014/main" id="{E54B9057-D99C-8E47-9412-CF7480F56317}"/>
              </a:ext>
            </a:extLst>
          </p:cNvPr>
          <p:cNvSpPr txBox="1"/>
          <p:nvPr/>
        </p:nvSpPr>
        <p:spPr>
          <a:xfrm>
            <a:off x="4629774" y="5290336"/>
            <a:ext cx="1721933" cy="1233286"/>
          </a:xfrm>
          <a:prstGeom prst="rect">
            <a:avLst/>
          </a:prstGeom>
          <a:noFill/>
        </p:spPr>
        <p:txBody>
          <a:bodyPr wrap="square" rtlCol="0">
            <a:spAutoFit/>
          </a:bodyPr>
          <a:lstStyle/>
          <a:p>
            <a:pPr algn="ctr" defTabSz="480235"/>
            <a:r>
              <a:rPr lang="en-GB" sz="1059" b="1" u="sng" dirty="0">
                <a:solidFill>
                  <a:srgbClr val="FFFFFF"/>
                </a:solidFill>
                <a:latin typeface="IBM Plex Sans"/>
              </a:rPr>
              <a:t>Insight Generation</a:t>
            </a:r>
          </a:p>
          <a:p>
            <a:pPr defTabSz="480235"/>
            <a:endParaRPr lang="en-GB" sz="1059" dirty="0">
              <a:solidFill>
                <a:srgbClr val="FFFFFF"/>
              </a:solidFill>
              <a:latin typeface="IBM Plex Sans"/>
            </a:endParaRPr>
          </a:p>
          <a:p>
            <a:pPr algn="ctr" defTabSz="480235"/>
            <a:r>
              <a:rPr lang="en-GB" sz="1059" dirty="0">
                <a:solidFill>
                  <a:srgbClr val="FFFFFF"/>
                </a:solidFill>
                <a:latin typeface="IBM Plex Sans"/>
              </a:rPr>
              <a:t>User interacts with running optimization, and is given explanations for each new configuration tested</a:t>
            </a:r>
          </a:p>
        </p:txBody>
      </p:sp>
      <p:sp>
        <p:nvSpPr>
          <p:cNvPr id="47" name="Rectangle 46">
            <a:extLst>
              <a:ext uri="{FF2B5EF4-FFF2-40B4-BE49-F238E27FC236}">
                <a16:creationId xmlns:a16="http://schemas.microsoft.com/office/drawing/2014/main" id="{0831550C-53C6-114A-9993-612E8433C3A1}"/>
              </a:ext>
            </a:extLst>
          </p:cNvPr>
          <p:cNvSpPr/>
          <p:nvPr/>
        </p:nvSpPr>
        <p:spPr>
          <a:xfrm>
            <a:off x="3833485" y="252233"/>
            <a:ext cx="2138149" cy="322076"/>
          </a:xfrm>
          <a:prstGeom prst="rect">
            <a:avLst/>
          </a:prstGeom>
        </p:spPr>
        <p:txBody>
          <a:bodyPr wrap="none">
            <a:spAutoFit/>
          </a:bodyPr>
          <a:lstStyle/>
          <a:p>
            <a:pPr algn="ctr"/>
            <a:r>
              <a:rPr lang="en-US" sz="1493" dirty="0">
                <a:solidFill>
                  <a:schemeClr val="bg1"/>
                </a:solidFill>
              </a:rPr>
              <a:t>A Typical User Journey</a:t>
            </a:r>
          </a:p>
        </p:txBody>
      </p:sp>
      <p:sp>
        <p:nvSpPr>
          <p:cNvPr id="53" name="Text Placeholder 2">
            <a:extLst>
              <a:ext uri="{FF2B5EF4-FFF2-40B4-BE49-F238E27FC236}">
                <a16:creationId xmlns:a16="http://schemas.microsoft.com/office/drawing/2014/main" id="{356F76A0-5166-7F41-8226-57ADE0BB0C55}"/>
              </a:ext>
            </a:extLst>
          </p:cNvPr>
          <p:cNvSpPr txBox="1">
            <a:spLocks/>
          </p:cNvSpPr>
          <p:nvPr/>
        </p:nvSpPr>
        <p:spPr>
          <a:xfrm>
            <a:off x="596564" y="3235489"/>
            <a:ext cx="2138082" cy="1285288"/>
          </a:xfrm>
          <a:prstGeom prst="rect">
            <a:avLst/>
          </a:prstGeom>
        </p:spPr>
        <p:txBody>
          <a:bodyPr vert="horz" lIns="0" tIns="0" rIns="0" bIns="0" rtlCol="0" anchor="t">
            <a:noAutofit/>
          </a:bodyPr>
          <a:lstStyle>
            <a:lvl1pPr marL="112713" indent="-112713" algn="l" defTabSz="1005840" rtl="0" eaLnBrk="1" latinLnBrk="0" hangingPunct="1">
              <a:lnSpc>
                <a:spcPct val="120000"/>
              </a:lnSpc>
              <a:spcBef>
                <a:spcPts val="900"/>
              </a:spcBef>
              <a:spcAft>
                <a:spcPts val="0"/>
              </a:spcAft>
              <a:buClr>
                <a:schemeClr val="accent1"/>
              </a:buClr>
              <a:buFont typeface="Arial" panose="020B0604020202020204" pitchFamily="34" charset="0"/>
              <a:buChar char="•"/>
              <a:defRPr sz="1000" kern="1200">
                <a:solidFill>
                  <a:schemeClr val="tx2"/>
                </a:solidFill>
                <a:latin typeface="+mn-lt"/>
                <a:ea typeface="+mn-ea"/>
                <a:cs typeface="+mn-cs"/>
              </a:defRPr>
            </a:lvl1pPr>
            <a:lvl2pPr marL="182880" indent="-182880" algn="l" defTabSz="1005840" rtl="0" eaLnBrk="1" latinLnBrk="0" hangingPunct="1">
              <a:lnSpc>
                <a:spcPct val="100000"/>
              </a:lnSpc>
              <a:spcBef>
                <a:spcPts val="600"/>
              </a:spcBef>
              <a:spcAft>
                <a:spcPts val="0"/>
              </a:spcAft>
              <a:buClr>
                <a:schemeClr val="accent1"/>
              </a:buClr>
              <a:buFont typeface="Arial" panose="020B0604020202020204" pitchFamily="34" charset="0"/>
              <a:buChar char="•"/>
              <a:defRPr sz="900" kern="1200">
                <a:solidFill>
                  <a:schemeClr val="tx1"/>
                </a:solidFill>
                <a:latin typeface="+mn-lt"/>
                <a:ea typeface="+mn-ea"/>
                <a:cs typeface="+mn-cs"/>
              </a:defRPr>
            </a:lvl2pPr>
            <a:lvl3pPr marL="182880" indent="-182880" algn="l" defTabSz="1005840" rtl="0" eaLnBrk="1" latinLnBrk="0" hangingPunct="1">
              <a:lnSpc>
                <a:spcPct val="100000"/>
              </a:lnSpc>
              <a:spcBef>
                <a:spcPts val="600"/>
              </a:spcBef>
              <a:spcAft>
                <a:spcPts val="0"/>
              </a:spcAft>
              <a:buClr>
                <a:schemeClr val="accent1"/>
              </a:buClr>
              <a:buFont typeface="Arial" panose="020B0604020202020204" pitchFamily="34" charset="0"/>
              <a:buChar char="•"/>
              <a:defRPr sz="900" kern="1200">
                <a:solidFill>
                  <a:schemeClr val="tx1"/>
                </a:solidFill>
                <a:latin typeface="+mn-lt"/>
                <a:ea typeface="+mn-ea"/>
                <a:cs typeface="+mn-cs"/>
              </a:defRPr>
            </a:lvl3pPr>
            <a:lvl4pPr marL="182880" indent="-182880" algn="l" defTabSz="1005840" rtl="0" eaLnBrk="1" latinLnBrk="0" hangingPunct="1">
              <a:lnSpc>
                <a:spcPct val="100000"/>
              </a:lnSpc>
              <a:spcBef>
                <a:spcPts val="600"/>
              </a:spcBef>
              <a:spcAft>
                <a:spcPts val="0"/>
              </a:spcAft>
              <a:buClr>
                <a:schemeClr val="accent1"/>
              </a:buClr>
              <a:buFont typeface="Arial" panose="020B0604020202020204" pitchFamily="34" charset="0"/>
              <a:buChar char="•"/>
              <a:defRPr sz="900" kern="1200">
                <a:solidFill>
                  <a:schemeClr val="tx1"/>
                </a:solidFill>
                <a:latin typeface="+mn-lt"/>
                <a:ea typeface="+mn-ea"/>
                <a:cs typeface="+mn-cs"/>
              </a:defRPr>
            </a:lvl4pPr>
            <a:lvl5pPr marL="182880" indent="-182880" algn="l" defTabSz="1005840" rtl="0" eaLnBrk="1" latinLnBrk="0" hangingPunct="1">
              <a:lnSpc>
                <a:spcPct val="100000"/>
              </a:lnSpc>
              <a:spcBef>
                <a:spcPts val="600"/>
              </a:spcBef>
              <a:spcAft>
                <a:spcPts val="0"/>
              </a:spcAft>
              <a:buClr>
                <a:schemeClr val="accent1"/>
              </a:buClr>
              <a:buFont typeface="Arial" panose="020B0604020202020204" pitchFamily="34" charset="0"/>
              <a:buChar char="•"/>
              <a:defRPr sz="900" kern="1200">
                <a:solidFill>
                  <a:schemeClr val="tx1"/>
                </a:solidFill>
                <a:latin typeface="+mn-lt"/>
                <a:ea typeface="+mn-ea"/>
                <a:cs typeface="+mn-cs"/>
              </a:defRPr>
            </a:lvl5pPr>
            <a:lvl6pPr marL="182880" indent="-182880" algn="l" defTabSz="1005840" rtl="0" eaLnBrk="1" latinLnBrk="0" hangingPunct="1">
              <a:lnSpc>
                <a:spcPct val="100000"/>
              </a:lnSpc>
              <a:spcBef>
                <a:spcPts val="600"/>
              </a:spcBef>
              <a:spcAft>
                <a:spcPts val="0"/>
              </a:spcAft>
              <a:buFont typeface="Arial" panose="020B0604020202020204" pitchFamily="34" charset="0"/>
              <a:buChar char="•"/>
              <a:defRPr sz="900" kern="1200">
                <a:solidFill>
                  <a:schemeClr val="tx1"/>
                </a:solidFill>
                <a:latin typeface="+mn-lt"/>
                <a:ea typeface="+mn-ea"/>
                <a:cs typeface="+mn-cs"/>
              </a:defRPr>
            </a:lvl6pPr>
            <a:lvl7pPr marL="182880" indent="-182880" algn="l" defTabSz="1005840" rtl="0" eaLnBrk="1" latinLnBrk="0" hangingPunct="1">
              <a:lnSpc>
                <a:spcPct val="100000"/>
              </a:lnSpc>
              <a:spcBef>
                <a:spcPts val="600"/>
              </a:spcBef>
              <a:spcAft>
                <a:spcPts val="0"/>
              </a:spcAft>
              <a:buFont typeface="Arial" panose="020B0604020202020204" pitchFamily="34" charset="0"/>
              <a:buChar char="•"/>
              <a:defRPr sz="900" kern="1200">
                <a:solidFill>
                  <a:schemeClr val="tx1"/>
                </a:solidFill>
                <a:latin typeface="+mn-lt"/>
                <a:ea typeface="+mn-ea"/>
                <a:cs typeface="+mn-cs"/>
              </a:defRPr>
            </a:lvl7pPr>
            <a:lvl8pPr marL="182880" indent="-182880" algn="l" defTabSz="1005840" rtl="0" eaLnBrk="1" latinLnBrk="0" hangingPunct="1">
              <a:lnSpc>
                <a:spcPct val="100000"/>
              </a:lnSpc>
              <a:spcBef>
                <a:spcPts val="600"/>
              </a:spcBef>
              <a:spcAft>
                <a:spcPts val="0"/>
              </a:spcAft>
              <a:buFont typeface="Arial" panose="020B0604020202020204" pitchFamily="34" charset="0"/>
              <a:buChar char="•"/>
              <a:defRPr sz="900" kern="1200">
                <a:solidFill>
                  <a:schemeClr val="tx1"/>
                </a:solidFill>
                <a:latin typeface="+mn-lt"/>
                <a:ea typeface="+mn-ea"/>
                <a:cs typeface="+mn-cs"/>
              </a:defRPr>
            </a:lvl8pPr>
            <a:lvl9pPr marL="182880" indent="-182880" algn="l" defTabSz="1005840" rtl="0" eaLnBrk="1" latinLnBrk="0" hangingPunct="1">
              <a:lnSpc>
                <a:spcPct val="100000"/>
              </a:lnSpc>
              <a:spcBef>
                <a:spcPts val="600"/>
              </a:spcBef>
              <a:spcAft>
                <a:spcPts val="0"/>
              </a:spcAft>
              <a:buFont typeface="Arial" panose="020B0604020202020204" pitchFamily="34" charset="0"/>
              <a:buChar char="•"/>
              <a:defRPr sz="900" kern="1200">
                <a:solidFill>
                  <a:schemeClr val="tx1"/>
                </a:solidFill>
                <a:latin typeface="+mn-lt"/>
                <a:ea typeface="+mn-ea"/>
                <a:cs typeface="+mn-cs"/>
              </a:defRPr>
            </a:lvl9pPr>
          </a:lstStyle>
          <a:p>
            <a:pPr marL="0" indent="0" algn="ctr">
              <a:lnSpc>
                <a:spcPct val="100000"/>
              </a:lnSpc>
              <a:buNone/>
            </a:pPr>
            <a:r>
              <a:rPr lang="en-US" sz="1059" b="1" dirty="0"/>
              <a:t>Key Features of the Intelligent Simulation Stack</a:t>
            </a:r>
          </a:p>
          <a:p>
            <a:pPr marL="0" indent="0" algn="ctr">
              <a:lnSpc>
                <a:spcPct val="100000"/>
              </a:lnSpc>
              <a:buNone/>
            </a:pPr>
            <a:endParaRPr lang="en-US" sz="1059" b="1" dirty="0"/>
          </a:p>
          <a:p>
            <a:pPr>
              <a:lnSpc>
                <a:spcPct val="100000"/>
              </a:lnSpc>
              <a:buFont typeface="Wingdings" pitchFamily="2" charset="2"/>
              <a:buChar char="ü"/>
            </a:pPr>
            <a:r>
              <a:rPr lang="en-US" sz="882" b="1" dirty="0"/>
              <a:t>Parallel optimization – efficiently acquire data in batches</a:t>
            </a:r>
          </a:p>
          <a:p>
            <a:pPr>
              <a:lnSpc>
                <a:spcPct val="100000"/>
              </a:lnSpc>
              <a:buFont typeface="Wingdings" pitchFamily="2" charset="2"/>
              <a:buChar char="ü"/>
            </a:pPr>
            <a:r>
              <a:rPr lang="en-US" sz="882" b="1" dirty="0"/>
              <a:t>Multi-objective optimization – balance multiple conflicting objectives</a:t>
            </a:r>
          </a:p>
          <a:p>
            <a:pPr>
              <a:lnSpc>
                <a:spcPct val="100000"/>
              </a:lnSpc>
              <a:buFont typeface="Wingdings" pitchFamily="2" charset="2"/>
              <a:buChar char="ü"/>
            </a:pPr>
            <a:r>
              <a:rPr lang="en-US" sz="882" b="1" dirty="0"/>
              <a:t>Compressed optimization – efficiently optimize high dimensional problems</a:t>
            </a:r>
          </a:p>
          <a:p>
            <a:pPr>
              <a:lnSpc>
                <a:spcPct val="100000"/>
              </a:lnSpc>
              <a:buFont typeface="Wingdings" pitchFamily="2" charset="2"/>
              <a:buChar char="ü"/>
            </a:pPr>
            <a:r>
              <a:rPr lang="en-US" sz="882" b="1" dirty="0"/>
              <a:t>Constrained optimization – avoid failed states in simulation sweeps</a:t>
            </a:r>
          </a:p>
          <a:p>
            <a:pPr>
              <a:lnSpc>
                <a:spcPct val="100000"/>
              </a:lnSpc>
              <a:buFont typeface="Wingdings" pitchFamily="2" charset="2"/>
              <a:buChar char="ü"/>
            </a:pPr>
            <a:r>
              <a:rPr lang="en-US" sz="882" b="1" dirty="0"/>
              <a:t>Explainable optimization – breaking open the black box</a:t>
            </a:r>
          </a:p>
        </p:txBody>
      </p:sp>
      <p:sp>
        <p:nvSpPr>
          <p:cNvPr id="54" name="Text Placeholder 2">
            <a:extLst>
              <a:ext uri="{FF2B5EF4-FFF2-40B4-BE49-F238E27FC236}">
                <a16:creationId xmlns:a16="http://schemas.microsoft.com/office/drawing/2014/main" id="{94DF114F-A69A-7E45-8728-57A678B26460}"/>
              </a:ext>
            </a:extLst>
          </p:cNvPr>
          <p:cNvSpPr txBox="1">
            <a:spLocks/>
          </p:cNvSpPr>
          <p:nvPr/>
        </p:nvSpPr>
        <p:spPr>
          <a:xfrm>
            <a:off x="596564" y="5928866"/>
            <a:ext cx="2138082" cy="642644"/>
          </a:xfrm>
          <a:prstGeom prst="rect">
            <a:avLst/>
          </a:prstGeom>
        </p:spPr>
        <p:txBody>
          <a:bodyPr vert="horz" lIns="0" tIns="0" rIns="0" bIns="0" rtlCol="0" anchor="t">
            <a:noAutofit/>
          </a:bodyPr>
          <a:lstStyle>
            <a:lvl1pPr marL="112713" indent="-112713" algn="l" defTabSz="1005840" rtl="0" eaLnBrk="1" latinLnBrk="0" hangingPunct="1">
              <a:lnSpc>
                <a:spcPct val="120000"/>
              </a:lnSpc>
              <a:spcBef>
                <a:spcPts val="900"/>
              </a:spcBef>
              <a:spcAft>
                <a:spcPts val="0"/>
              </a:spcAft>
              <a:buClr>
                <a:schemeClr val="accent1"/>
              </a:buClr>
              <a:buFont typeface="Arial" panose="020B0604020202020204" pitchFamily="34" charset="0"/>
              <a:buChar char="•"/>
              <a:defRPr sz="1000" kern="1200">
                <a:solidFill>
                  <a:schemeClr val="tx2"/>
                </a:solidFill>
                <a:latin typeface="+mn-lt"/>
                <a:ea typeface="+mn-ea"/>
                <a:cs typeface="+mn-cs"/>
              </a:defRPr>
            </a:lvl1pPr>
            <a:lvl2pPr marL="182880" indent="-182880" algn="l" defTabSz="1005840" rtl="0" eaLnBrk="1" latinLnBrk="0" hangingPunct="1">
              <a:lnSpc>
                <a:spcPct val="100000"/>
              </a:lnSpc>
              <a:spcBef>
                <a:spcPts val="600"/>
              </a:spcBef>
              <a:spcAft>
                <a:spcPts val="0"/>
              </a:spcAft>
              <a:buClr>
                <a:schemeClr val="accent1"/>
              </a:buClr>
              <a:buFont typeface="Arial" panose="020B0604020202020204" pitchFamily="34" charset="0"/>
              <a:buChar char="•"/>
              <a:defRPr sz="900" kern="1200">
                <a:solidFill>
                  <a:schemeClr val="tx1"/>
                </a:solidFill>
                <a:latin typeface="+mn-lt"/>
                <a:ea typeface="+mn-ea"/>
                <a:cs typeface="+mn-cs"/>
              </a:defRPr>
            </a:lvl2pPr>
            <a:lvl3pPr marL="182880" indent="-182880" algn="l" defTabSz="1005840" rtl="0" eaLnBrk="1" latinLnBrk="0" hangingPunct="1">
              <a:lnSpc>
                <a:spcPct val="100000"/>
              </a:lnSpc>
              <a:spcBef>
                <a:spcPts val="600"/>
              </a:spcBef>
              <a:spcAft>
                <a:spcPts val="0"/>
              </a:spcAft>
              <a:buClr>
                <a:schemeClr val="accent1"/>
              </a:buClr>
              <a:buFont typeface="Arial" panose="020B0604020202020204" pitchFamily="34" charset="0"/>
              <a:buChar char="•"/>
              <a:defRPr sz="900" kern="1200">
                <a:solidFill>
                  <a:schemeClr val="tx1"/>
                </a:solidFill>
                <a:latin typeface="+mn-lt"/>
                <a:ea typeface="+mn-ea"/>
                <a:cs typeface="+mn-cs"/>
              </a:defRPr>
            </a:lvl3pPr>
            <a:lvl4pPr marL="182880" indent="-182880" algn="l" defTabSz="1005840" rtl="0" eaLnBrk="1" latinLnBrk="0" hangingPunct="1">
              <a:lnSpc>
                <a:spcPct val="100000"/>
              </a:lnSpc>
              <a:spcBef>
                <a:spcPts val="600"/>
              </a:spcBef>
              <a:spcAft>
                <a:spcPts val="0"/>
              </a:spcAft>
              <a:buClr>
                <a:schemeClr val="accent1"/>
              </a:buClr>
              <a:buFont typeface="Arial" panose="020B0604020202020204" pitchFamily="34" charset="0"/>
              <a:buChar char="•"/>
              <a:defRPr sz="900" kern="1200">
                <a:solidFill>
                  <a:schemeClr val="tx1"/>
                </a:solidFill>
                <a:latin typeface="+mn-lt"/>
                <a:ea typeface="+mn-ea"/>
                <a:cs typeface="+mn-cs"/>
              </a:defRPr>
            </a:lvl4pPr>
            <a:lvl5pPr marL="182880" indent="-182880" algn="l" defTabSz="1005840" rtl="0" eaLnBrk="1" latinLnBrk="0" hangingPunct="1">
              <a:lnSpc>
                <a:spcPct val="100000"/>
              </a:lnSpc>
              <a:spcBef>
                <a:spcPts val="600"/>
              </a:spcBef>
              <a:spcAft>
                <a:spcPts val="0"/>
              </a:spcAft>
              <a:buClr>
                <a:schemeClr val="accent1"/>
              </a:buClr>
              <a:buFont typeface="Arial" panose="020B0604020202020204" pitchFamily="34" charset="0"/>
              <a:buChar char="•"/>
              <a:defRPr sz="900" kern="1200">
                <a:solidFill>
                  <a:schemeClr val="tx1"/>
                </a:solidFill>
                <a:latin typeface="+mn-lt"/>
                <a:ea typeface="+mn-ea"/>
                <a:cs typeface="+mn-cs"/>
              </a:defRPr>
            </a:lvl5pPr>
            <a:lvl6pPr marL="182880" indent="-182880" algn="l" defTabSz="1005840" rtl="0" eaLnBrk="1" latinLnBrk="0" hangingPunct="1">
              <a:lnSpc>
                <a:spcPct val="100000"/>
              </a:lnSpc>
              <a:spcBef>
                <a:spcPts val="600"/>
              </a:spcBef>
              <a:spcAft>
                <a:spcPts val="0"/>
              </a:spcAft>
              <a:buFont typeface="Arial" panose="020B0604020202020204" pitchFamily="34" charset="0"/>
              <a:buChar char="•"/>
              <a:defRPr sz="900" kern="1200">
                <a:solidFill>
                  <a:schemeClr val="tx1"/>
                </a:solidFill>
                <a:latin typeface="+mn-lt"/>
                <a:ea typeface="+mn-ea"/>
                <a:cs typeface="+mn-cs"/>
              </a:defRPr>
            </a:lvl6pPr>
            <a:lvl7pPr marL="182880" indent="-182880" algn="l" defTabSz="1005840" rtl="0" eaLnBrk="1" latinLnBrk="0" hangingPunct="1">
              <a:lnSpc>
                <a:spcPct val="100000"/>
              </a:lnSpc>
              <a:spcBef>
                <a:spcPts val="600"/>
              </a:spcBef>
              <a:spcAft>
                <a:spcPts val="0"/>
              </a:spcAft>
              <a:buFont typeface="Arial" panose="020B0604020202020204" pitchFamily="34" charset="0"/>
              <a:buChar char="•"/>
              <a:defRPr sz="900" kern="1200">
                <a:solidFill>
                  <a:schemeClr val="tx1"/>
                </a:solidFill>
                <a:latin typeface="+mn-lt"/>
                <a:ea typeface="+mn-ea"/>
                <a:cs typeface="+mn-cs"/>
              </a:defRPr>
            </a:lvl7pPr>
            <a:lvl8pPr marL="182880" indent="-182880" algn="l" defTabSz="1005840" rtl="0" eaLnBrk="1" latinLnBrk="0" hangingPunct="1">
              <a:lnSpc>
                <a:spcPct val="100000"/>
              </a:lnSpc>
              <a:spcBef>
                <a:spcPts val="600"/>
              </a:spcBef>
              <a:spcAft>
                <a:spcPts val="0"/>
              </a:spcAft>
              <a:buFont typeface="Arial" panose="020B0604020202020204" pitchFamily="34" charset="0"/>
              <a:buChar char="•"/>
              <a:defRPr sz="900" kern="1200">
                <a:solidFill>
                  <a:schemeClr val="tx1"/>
                </a:solidFill>
                <a:latin typeface="+mn-lt"/>
                <a:ea typeface="+mn-ea"/>
                <a:cs typeface="+mn-cs"/>
              </a:defRPr>
            </a:lvl8pPr>
            <a:lvl9pPr marL="182880" indent="-182880" algn="l" defTabSz="1005840" rtl="0" eaLnBrk="1" latinLnBrk="0" hangingPunct="1">
              <a:lnSpc>
                <a:spcPct val="100000"/>
              </a:lnSpc>
              <a:spcBef>
                <a:spcPts val="600"/>
              </a:spcBef>
              <a:spcAft>
                <a:spcPts val="0"/>
              </a:spcAft>
              <a:buFont typeface="Arial" panose="020B0604020202020204" pitchFamily="34" charset="0"/>
              <a:buChar char="•"/>
              <a:defRPr sz="900" kern="1200">
                <a:solidFill>
                  <a:schemeClr val="tx1"/>
                </a:solidFill>
                <a:latin typeface="+mn-lt"/>
                <a:ea typeface="+mn-ea"/>
                <a:cs typeface="+mn-cs"/>
              </a:defRPr>
            </a:lvl9pPr>
          </a:lstStyle>
          <a:p>
            <a:pPr marL="0" indent="0" algn="ctr">
              <a:lnSpc>
                <a:spcPct val="100000"/>
              </a:lnSpc>
              <a:buNone/>
            </a:pPr>
            <a:r>
              <a:rPr lang="en-US" sz="1059" b="1" dirty="0"/>
              <a:t>All delivered in an easy to use API, leaving you free to focus your domain expertise where it provides the most value.</a:t>
            </a:r>
            <a:endParaRPr lang="en-GB" sz="1059" dirty="0"/>
          </a:p>
        </p:txBody>
      </p:sp>
      <p:cxnSp>
        <p:nvCxnSpPr>
          <p:cNvPr id="55" name="Straight Connector 54">
            <a:extLst>
              <a:ext uri="{FF2B5EF4-FFF2-40B4-BE49-F238E27FC236}">
                <a16:creationId xmlns:a16="http://schemas.microsoft.com/office/drawing/2014/main" id="{ADE37B0A-9C46-F347-9313-E60C8FA9130C}"/>
              </a:ext>
            </a:extLst>
          </p:cNvPr>
          <p:cNvCxnSpPr/>
          <p:nvPr/>
        </p:nvCxnSpPr>
        <p:spPr>
          <a:xfrm>
            <a:off x="3883959" y="728321"/>
            <a:ext cx="213808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C91A2719-92D2-AE43-9236-5459D867EA3C}"/>
              </a:ext>
            </a:extLst>
          </p:cNvPr>
          <p:cNvCxnSpPr/>
          <p:nvPr/>
        </p:nvCxnSpPr>
        <p:spPr>
          <a:xfrm>
            <a:off x="3883959" y="164201"/>
            <a:ext cx="213808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Text Placeholder 6"/>
          <p:cNvSpPr>
            <a:spLocks noGrp="1"/>
          </p:cNvSpPr>
          <p:nvPr>
            <p:ph type="body" sz="quarter" idx="22"/>
          </p:nvPr>
        </p:nvSpPr>
        <p:spPr>
          <a:xfrm>
            <a:off x="6760451" y="5706052"/>
            <a:ext cx="3083508" cy="544136"/>
          </a:xfrm>
        </p:spPr>
        <p:txBody>
          <a:bodyPr/>
          <a:lstStyle/>
          <a:p>
            <a:pPr algn="ctr"/>
            <a:r>
              <a:rPr lang="en-US" dirty="0">
                <a:solidFill>
                  <a:schemeClr val="bg1"/>
                </a:solidFill>
              </a:rPr>
              <a:t>* </a:t>
            </a:r>
            <a:r>
              <a:rPr lang="en-US" sz="1400" b="0" dirty="0">
                <a:solidFill>
                  <a:schemeClr val="bg1"/>
                </a:solidFill>
              </a:rPr>
              <a:t>not the official product name</a:t>
            </a:r>
          </a:p>
        </p:txBody>
      </p:sp>
    </p:spTree>
    <p:extLst>
      <p:ext uri="{BB962C8B-B14F-4D97-AF65-F5344CB8AC3E}">
        <p14:creationId xmlns:p14="http://schemas.microsoft.com/office/powerpoint/2010/main" val="9113447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433E23C4-86A0-354C-9A81-DD4F86B15A8A}"/>
              </a:ext>
            </a:extLst>
          </p:cNvPr>
          <p:cNvSpPr/>
          <p:nvPr/>
        </p:nvSpPr>
        <p:spPr>
          <a:xfrm>
            <a:off x="3301201" y="0"/>
            <a:ext cx="33012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80682" tIns="40341" rIns="80682" bIns="40341" numCol="1" spcCol="0" rtlCol="0" fromWordArt="0" anchor="ctr" anchorCtr="0" forceAA="0" compatLnSpc="1">
            <a:prstTxWarp prst="textNoShape">
              <a:avLst/>
            </a:prstTxWarp>
            <a:noAutofit/>
          </a:bodyPr>
          <a:lstStyle/>
          <a:p>
            <a:pPr algn="ctr"/>
            <a:endParaRPr lang="en-US" sz="1493"/>
          </a:p>
        </p:txBody>
      </p:sp>
      <p:sp>
        <p:nvSpPr>
          <p:cNvPr id="2" name="Text Placeholder 1"/>
          <p:cNvSpPr>
            <a:spLocks noGrp="1"/>
          </p:cNvSpPr>
          <p:nvPr>
            <p:ph type="body" sz="quarter" idx="20"/>
          </p:nvPr>
        </p:nvSpPr>
        <p:spPr>
          <a:xfrm>
            <a:off x="628130" y="524832"/>
            <a:ext cx="2138082" cy="773387"/>
          </a:xfrm>
        </p:spPr>
        <p:txBody>
          <a:bodyPr/>
          <a:lstStyle/>
          <a:p>
            <a:r>
              <a:rPr lang="en-US" dirty="0"/>
              <a:t>What would you do if you cut your simulation time in half?</a:t>
            </a:r>
          </a:p>
        </p:txBody>
      </p:sp>
      <p:sp>
        <p:nvSpPr>
          <p:cNvPr id="3" name="Text Placeholder 2"/>
          <p:cNvSpPr>
            <a:spLocks noGrp="1"/>
          </p:cNvSpPr>
          <p:nvPr>
            <p:ph type="body" sz="quarter" idx="31"/>
          </p:nvPr>
        </p:nvSpPr>
        <p:spPr>
          <a:xfrm>
            <a:off x="543711" y="1551628"/>
            <a:ext cx="2138082" cy="1285288"/>
          </a:xfrm>
        </p:spPr>
        <p:txBody>
          <a:bodyPr/>
          <a:lstStyle/>
          <a:p>
            <a:pPr marL="0" indent="0" algn="just">
              <a:buNone/>
            </a:pPr>
            <a:r>
              <a:rPr lang="en-US" b="1" dirty="0"/>
              <a:t>Simulation in HPC is a Combination of Science and Judgement. </a:t>
            </a:r>
            <a:r>
              <a:rPr lang="en-US" dirty="0"/>
              <a:t>We frequently achieve monumental breakthroughs despite the cost of a brute force approach being prohibitive – </a:t>
            </a:r>
            <a:r>
              <a:rPr lang="en-US" u="sng" dirty="0"/>
              <a:t>we have learnt to be smart about how we use our resources</a:t>
            </a:r>
            <a:r>
              <a:rPr lang="en-US" dirty="0"/>
              <a:t>. IBM BOA is a powerful software combining state of the art AI optimization algorithms with an easy to use RESTful API which let’s the user inject a new kind of ‘smart’ into their simulations. </a:t>
            </a:r>
            <a:r>
              <a:rPr lang="en-US" u="sng" dirty="0"/>
              <a:t>Remember, the fastest simulation is the one you don’t have to run</a:t>
            </a:r>
            <a:endParaRPr lang="en-GB" u="sng" dirty="0"/>
          </a:p>
        </p:txBody>
      </p:sp>
      <p:sp>
        <p:nvSpPr>
          <p:cNvPr id="12" name="Text Placeholder 11"/>
          <p:cNvSpPr>
            <a:spLocks noGrp="1"/>
          </p:cNvSpPr>
          <p:nvPr>
            <p:ph type="body" sz="quarter" idx="29"/>
          </p:nvPr>
        </p:nvSpPr>
        <p:spPr>
          <a:xfrm flipV="1">
            <a:off x="412596" y="1355850"/>
            <a:ext cx="2408664" cy="45719"/>
          </a:xfrm>
          <a:ln>
            <a:solidFill>
              <a:schemeClr val="bg1"/>
            </a:solidFill>
          </a:ln>
        </p:spPr>
        <p:txBody>
          <a:bodyPr/>
          <a:lstStyle/>
          <a:p>
            <a:endParaRPr lang="en-US" dirty="0"/>
          </a:p>
        </p:txBody>
      </p:sp>
      <p:sp>
        <p:nvSpPr>
          <p:cNvPr id="14" name="Text Placeholder 13"/>
          <p:cNvSpPr>
            <a:spLocks noGrp="1"/>
          </p:cNvSpPr>
          <p:nvPr>
            <p:ph type="body" sz="quarter" idx="52"/>
          </p:nvPr>
        </p:nvSpPr>
        <p:spPr>
          <a:xfrm>
            <a:off x="7220471" y="293042"/>
            <a:ext cx="2154219" cy="716798"/>
          </a:xfrm>
        </p:spPr>
        <p:txBody>
          <a:bodyPr/>
          <a:lstStyle/>
          <a:p>
            <a:r>
              <a:rPr lang="en-US" dirty="0"/>
              <a:t>Getting Involved with Alpha and Beta Trials</a:t>
            </a:r>
          </a:p>
        </p:txBody>
      </p:sp>
      <p:sp>
        <p:nvSpPr>
          <p:cNvPr id="15" name="Text Placeholder 14"/>
          <p:cNvSpPr>
            <a:spLocks noGrp="1"/>
          </p:cNvSpPr>
          <p:nvPr>
            <p:ph type="body" sz="quarter" idx="53"/>
          </p:nvPr>
        </p:nvSpPr>
        <p:spPr>
          <a:xfrm>
            <a:off x="7063121" y="1118287"/>
            <a:ext cx="2430393" cy="45719"/>
          </a:xfrm>
        </p:spPr>
        <p:txBody>
          <a:bodyPr/>
          <a:lstStyle/>
          <a:p>
            <a:endParaRPr lang="en-US" dirty="0"/>
          </a:p>
        </p:txBody>
      </p:sp>
      <p:cxnSp>
        <p:nvCxnSpPr>
          <p:cNvPr id="21" name="Straight Connector 20"/>
          <p:cNvCxnSpPr/>
          <p:nvPr/>
        </p:nvCxnSpPr>
        <p:spPr>
          <a:xfrm>
            <a:off x="6600265" y="0"/>
            <a:ext cx="0" cy="6858000"/>
          </a:xfrm>
          <a:prstGeom prst="line">
            <a:avLst/>
          </a:prstGeom>
          <a:ln>
            <a:solidFill>
              <a:srgbClr val="C8C8C8"/>
            </a:solidFill>
            <a:prstDash val="dash"/>
          </a:ln>
        </p:spPr>
        <p:style>
          <a:lnRef idx="1">
            <a:schemeClr val="accent1"/>
          </a:lnRef>
          <a:fillRef idx="0">
            <a:schemeClr val="accent1"/>
          </a:fillRef>
          <a:effectRef idx="0">
            <a:schemeClr val="accent1"/>
          </a:effectRef>
          <a:fontRef idx="minor">
            <a:schemeClr val="tx1"/>
          </a:fontRef>
        </p:style>
      </p:cxnSp>
      <p:cxnSp>
        <p:nvCxnSpPr>
          <p:cNvPr id="22" name="Straight Connector 2"/>
          <p:cNvCxnSpPr/>
          <p:nvPr/>
        </p:nvCxnSpPr>
        <p:spPr>
          <a:xfrm>
            <a:off x="3283004" y="0"/>
            <a:ext cx="0" cy="6858000"/>
          </a:xfrm>
          <a:prstGeom prst="line">
            <a:avLst/>
          </a:prstGeom>
          <a:ln>
            <a:solidFill>
              <a:srgbClr val="C8C8C8"/>
            </a:solidFill>
            <a:prstDash val="dash"/>
          </a:ln>
        </p:spPr>
        <p:style>
          <a:lnRef idx="1">
            <a:schemeClr val="accent1"/>
          </a:lnRef>
          <a:fillRef idx="0">
            <a:schemeClr val="accent1"/>
          </a:fillRef>
          <a:effectRef idx="0">
            <a:schemeClr val="accent1"/>
          </a:effectRef>
          <a:fontRef idx="minor">
            <a:schemeClr val="tx1"/>
          </a:fontRef>
        </p:style>
      </p:cxnSp>
      <p:sp>
        <p:nvSpPr>
          <p:cNvPr id="43" name="Text Placeholder 1">
            <a:extLst>
              <a:ext uri="{FF2B5EF4-FFF2-40B4-BE49-F238E27FC236}">
                <a16:creationId xmlns:a16="http://schemas.microsoft.com/office/drawing/2014/main" id="{CE0E0B95-6390-604D-A4AA-8B3BFA3A3043}"/>
              </a:ext>
            </a:extLst>
          </p:cNvPr>
          <p:cNvSpPr txBox="1">
            <a:spLocks/>
          </p:cNvSpPr>
          <p:nvPr/>
        </p:nvSpPr>
        <p:spPr>
          <a:xfrm>
            <a:off x="3881294" y="491111"/>
            <a:ext cx="2138082" cy="528157"/>
          </a:xfrm>
          <a:prstGeom prst="rect">
            <a:avLst/>
          </a:prstGeom>
        </p:spPr>
        <p:txBody>
          <a:bodyPr vert="horz" lIns="0" tIns="0" rIns="0" bIns="0" rtlCol="0" anchor="b">
            <a:noAutofit/>
          </a:bodyPr>
          <a:lstStyle>
            <a:lvl1pPr marL="0" indent="0" algn="l" defTabSz="1005840" rtl="0" eaLnBrk="1" latinLnBrk="0" hangingPunct="1">
              <a:lnSpc>
                <a:spcPct val="120000"/>
              </a:lnSpc>
              <a:spcBef>
                <a:spcPts val="0"/>
              </a:spcBef>
              <a:buClr>
                <a:schemeClr val="accent1"/>
              </a:buClr>
              <a:buFont typeface="Arial" panose="020B0604020202020204" pitchFamily="34" charset="0"/>
              <a:buNone/>
              <a:defRPr sz="1600" b="1" kern="1200">
                <a:solidFill>
                  <a:schemeClr val="tx1"/>
                </a:solidFill>
                <a:latin typeface="+mj-lt"/>
                <a:ea typeface="+mn-ea"/>
                <a:cs typeface="+mn-cs"/>
              </a:defRPr>
            </a:lvl1pPr>
            <a:lvl2pPr marL="0" indent="0" algn="l" defTabSz="1005840" rtl="0" eaLnBrk="1" latinLnBrk="0" hangingPunct="1">
              <a:lnSpc>
                <a:spcPct val="90000"/>
              </a:lnSpc>
              <a:spcBef>
                <a:spcPts val="0"/>
              </a:spcBef>
              <a:buClr>
                <a:schemeClr val="accent1"/>
              </a:buClr>
              <a:buFont typeface="Arial" panose="020B0604020202020204" pitchFamily="34" charset="0"/>
              <a:buNone/>
              <a:defRPr sz="3600" kern="1200">
                <a:solidFill>
                  <a:schemeClr val="tx1"/>
                </a:solidFill>
                <a:latin typeface="+mn-lt"/>
                <a:ea typeface="+mn-ea"/>
                <a:cs typeface="+mn-cs"/>
              </a:defRPr>
            </a:lvl2pPr>
            <a:lvl3pPr marL="0" indent="0" algn="l" defTabSz="1005840" rtl="0" eaLnBrk="1" latinLnBrk="0" hangingPunct="1">
              <a:lnSpc>
                <a:spcPct val="90000"/>
              </a:lnSpc>
              <a:spcBef>
                <a:spcPts val="0"/>
              </a:spcBef>
              <a:buClr>
                <a:schemeClr val="accent1"/>
              </a:buClr>
              <a:buFont typeface="Arial" panose="020B0604020202020204" pitchFamily="34" charset="0"/>
              <a:buNone/>
              <a:defRPr sz="3600" kern="1200">
                <a:solidFill>
                  <a:schemeClr val="tx1"/>
                </a:solidFill>
                <a:latin typeface="+mn-lt"/>
                <a:ea typeface="+mn-ea"/>
                <a:cs typeface="+mn-cs"/>
              </a:defRPr>
            </a:lvl3pPr>
            <a:lvl4pPr marL="0" indent="0" algn="l" defTabSz="1005840" rtl="0" eaLnBrk="1" latinLnBrk="0" hangingPunct="1">
              <a:lnSpc>
                <a:spcPct val="90000"/>
              </a:lnSpc>
              <a:spcBef>
                <a:spcPts val="0"/>
              </a:spcBef>
              <a:buClr>
                <a:schemeClr val="accent1"/>
              </a:buClr>
              <a:buFont typeface="Arial" panose="020B0604020202020204" pitchFamily="34" charset="0"/>
              <a:buNone/>
              <a:defRPr sz="3600" kern="1200">
                <a:solidFill>
                  <a:schemeClr val="tx1"/>
                </a:solidFill>
                <a:latin typeface="+mn-lt"/>
                <a:ea typeface="+mn-ea"/>
                <a:cs typeface="+mn-cs"/>
              </a:defRPr>
            </a:lvl4pPr>
            <a:lvl5pPr marL="0" indent="0" algn="l" defTabSz="1005840" rtl="0" eaLnBrk="1" latinLnBrk="0" hangingPunct="1">
              <a:lnSpc>
                <a:spcPct val="90000"/>
              </a:lnSpc>
              <a:spcBef>
                <a:spcPts val="0"/>
              </a:spcBef>
              <a:buClr>
                <a:schemeClr val="accent1"/>
              </a:buClr>
              <a:buFont typeface="Arial" panose="020B0604020202020204" pitchFamily="34" charset="0"/>
              <a:buNone/>
              <a:defRPr sz="3600" kern="1200">
                <a:solidFill>
                  <a:schemeClr val="tx1"/>
                </a:solidFill>
                <a:latin typeface="+mn-lt"/>
                <a:ea typeface="+mn-ea"/>
                <a:cs typeface="+mn-cs"/>
              </a:defRPr>
            </a:lvl5pPr>
            <a:lvl6pPr marL="276606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98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90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82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a:lstStyle>
          <a:p>
            <a:r>
              <a:rPr lang="en-US" sz="1412" dirty="0">
                <a:solidFill>
                  <a:schemeClr val="bg1"/>
                </a:solidFill>
              </a:rPr>
              <a:t>Technology Success Stories</a:t>
            </a:r>
          </a:p>
        </p:txBody>
      </p:sp>
      <p:cxnSp>
        <p:nvCxnSpPr>
          <p:cNvPr id="47" name="Straight Connector 46">
            <a:extLst>
              <a:ext uri="{FF2B5EF4-FFF2-40B4-BE49-F238E27FC236}">
                <a16:creationId xmlns:a16="http://schemas.microsoft.com/office/drawing/2014/main" id="{467764B7-CFF3-C845-AE77-6B7AE0DE41DA}"/>
              </a:ext>
            </a:extLst>
          </p:cNvPr>
          <p:cNvCxnSpPr/>
          <p:nvPr/>
        </p:nvCxnSpPr>
        <p:spPr>
          <a:xfrm>
            <a:off x="3881294" y="1138874"/>
            <a:ext cx="213808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A5EEE24-0ECA-0C41-BBA1-216504A8CCAB}"/>
              </a:ext>
            </a:extLst>
          </p:cNvPr>
          <p:cNvCxnSpPr/>
          <p:nvPr/>
        </p:nvCxnSpPr>
        <p:spPr>
          <a:xfrm>
            <a:off x="3881294" y="446775"/>
            <a:ext cx="2138082"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A54C3300-A195-CB49-A89B-F5E66C1A55C6}"/>
              </a:ext>
            </a:extLst>
          </p:cNvPr>
          <p:cNvSpPr/>
          <p:nvPr/>
        </p:nvSpPr>
        <p:spPr>
          <a:xfrm>
            <a:off x="3532668" y="5848861"/>
            <a:ext cx="2902546" cy="988732"/>
          </a:xfrm>
          <a:prstGeom prst="rect">
            <a:avLst/>
          </a:prstGeom>
        </p:spPr>
        <p:txBody>
          <a:bodyPr wrap="square">
            <a:spAutoFit/>
          </a:bodyPr>
          <a:lstStyle/>
          <a:p>
            <a:pPr algn="ctr" defTabSz="480235"/>
            <a:r>
              <a:rPr lang="en-US" sz="971" b="1" dirty="0">
                <a:solidFill>
                  <a:srgbClr val="FFFFFF"/>
                </a:solidFill>
                <a:latin typeface="IBM Plex Sans"/>
              </a:rPr>
              <a:t>In a nutshell – </a:t>
            </a:r>
            <a:r>
              <a:rPr lang="en-US" sz="971" dirty="0">
                <a:solidFill>
                  <a:srgbClr val="FFFFFF"/>
                </a:solidFill>
                <a:latin typeface="IBM Plex Sans"/>
              </a:rPr>
              <a:t>IBM Bayesian Optimization Accelerator delivers a significant reduction in time to insight over a wide range of problems by combining </a:t>
            </a:r>
            <a:r>
              <a:rPr lang="en-US" sz="971" i="1" u="sng" dirty="0">
                <a:solidFill>
                  <a:srgbClr val="FFFFFF"/>
                </a:solidFill>
                <a:latin typeface="IBM Plex Sans"/>
              </a:rPr>
              <a:t>technical computing and information </a:t>
            </a:r>
            <a:r>
              <a:rPr lang="en-US" sz="971" dirty="0">
                <a:solidFill>
                  <a:srgbClr val="FFFFFF"/>
                </a:solidFill>
                <a:latin typeface="IBM Plex Sans"/>
              </a:rPr>
              <a:t>to derive a more intelligent simulation experience</a:t>
            </a:r>
            <a:r>
              <a:rPr lang="en-US" sz="971" i="1" dirty="0">
                <a:solidFill>
                  <a:srgbClr val="FFFFFF"/>
                </a:solidFill>
                <a:latin typeface="IBM Plex Sans"/>
              </a:rPr>
              <a:t>.</a:t>
            </a:r>
          </a:p>
        </p:txBody>
      </p:sp>
      <p:sp>
        <p:nvSpPr>
          <p:cNvPr id="62" name="Text Placeholder 5">
            <a:extLst>
              <a:ext uri="{FF2B5EF4-FFF2-40B4-BE49-F238E27FC236}">
                <a16:creationId xmlns:a16="http://schemas.microsoft.com/office/drawing/2014/main" id="{6FBB8494-2179-2D49-8101-30708DCC8266}"/>
              </a:ext>
            </a:extLst>
          </p:cNvPr>
          <p:cNvSpPr txBox="1">
            <a:spLocks/>
          </p:cNvSpPr>
          <p:nvPr/>
        </p:nvSpPr>
        <p:spPr>
          <a:xfrm>
            <a:off x="6732386" y="2905262"/>
            <a:ext cx="3062868" cy="1661809"/>
          </a:xfrm>
          <a:prstGeom prst="rect">
            <a:avLst/>
          </a:prstGeom>
        </p:spPr>
        <p:txBody>
          <a:bodyPr vert="horz" lIns="0" tIns="0" rIns="0" bIns="0" rtlCol="0">
            <a:noAutofit/>
          </a:bodyPr>
          <a:lstStyle>
            <a:lvl1pPr marL="0" indent="0" algn="l" rtl="0" eaLnBrk="1" fontAlgn="base" hangingPunct="1">
              <a:lnSpc>
                <a:spcPct val="100000"/>
              </a:lnSpc>
              <a:spcBef>
                <a:spcPts val="1100"/>
              </a:spcBef>
              <a:spcAft>
                <a:spcPct val="0"/>
              </a:spcAft>
              <a:buClr>
                <a:schemeClr val="tx1"/>
              </a:buClr>
              <a:buSzPct val="90000"/>
              <a:buFont typeface="Wingdings" pitchFamily="2" charset="2"/>
              <a:buNone/>
              <a:defRPr sz="1400">
                <a:solidFill>
                  <a:schemeClr val="tx1"/>
                </a:solidFill>
                <a:latin typeface="IBM Plex Sans" charset="0"/>
                <a:ea typeface="IBM Plex Sans" charset="0"/>
                <a:cs typeface="IBM Plex Sans" charset="0"/>
              </a:defRPr>
            </a:lvl1pPr>
            <a:lvl2pPr marL="171450" indent="-171450" algn="l" rtl="0" eaLnBrk="1" fontAlgn="base" hangingPunct="1">
              <a:lnSpc>
                <a:spcPct val="100000"/>
              </a:lnSpc>
              <a:spcBef>
                <a:spcPts val="1100"/>
              </a:spcBef>
              <a:spcAft>
                <a:spcPct val="0"/>
              </a:spcAft>
              <a:buClr>
                <a:schemeClr val="tx1"/>
              </a:buClr>
              <a:buSzPct val="100000"/>
              <a:buFont typeface=".AppleSystemUIFont" charset="-120"/>
              <a:buChar char="–"/>
              <a:tabLst/>
              <a:defRPr sz="1400">
                <a:solidFill>
                  <a:schemeClr val="tx1"/>
                </a:solidFill>
                <a:latin typeface="IBM Plex Sans" charset="0"/>
                <a:ea typeface="IBM Plex Sans" charset="0"/>
                <a:cs typeface="IBM Plex Sans" charset="0"/>
              </a:defRPr>
            </a:lvl2pPr>
            <a:lvl3pPr marL="342900" indent="-141288" algn="l" rtl="0" eaLnBrk="1" fontAlgn="base" hangingPunct="1">
              <a:lnSpc>
                <a:spcPct val="100000"/>
              </a:lnSpc>
              <a:spcBef>
                <a:spcPts val="1100"/>
              </a:spcBef>
              <a:spcAft>
                <a:spcPct val="0"/>
              </a:spcAft>
              <a:buClr>
                <a:schemeClr val="tx1"/>
              </a:buClr>
              <a:buSzPct val="100000"/>
              <a:buFont typeface="Arial" panose="020B0604020202020204" pitchFamily="34" charset="0"/>
              <a:buChar char="•"/>
              <a:tabLst/>
              <a:defRPr sz="1400">
                <a:solidFill>
                  <a:schemeClr val="tx1"/>
                </a:solidFill>
                <a:latin typeface="IBM Plex Sans" charset="0"/>
                <a:ea typeface="IBM Plex Sans" charset="0"/>
                <a:cs typeface="IBM Plex Sans" charset="0"/>
              </a:defRPr>
            </a:lvl3pPr>
            <a:lvl4pPr marL="628650" indent="-193675" algn="l" rtl="0" eaLnBrk="1" fontAlgn="base" hangingPunct="1">
              <a:lnSpc>
                <a:spcPct val="100000"/>
              </a:lnSpc>
              <a:spcBef>
                <a:spcPts val="1100"/>
              </a:spcBef>
              <a:spcAft>
                <a:spcPct val="0"/>
              </a:spcAft>
              <a:buClr>
                <a:schemeClr val="tx1"/>
              </a:buClr>
              <a:buSzPct val="100000"/>
              <a:buFont typeface=".AppleSystemUIFont" charset="-120"/>
              <a:buChar char="–"/>
              <a:tabLst/>
              <a:defRPr sz="1400" baseline="0">
                <a:solidFill>
                  <a:schemeClr val="tx1"/>
                </a:solidFill>
                <a:latin typeface="IBM Plex Sans" charset="0"/>
                <a:ea typeface="IBM Plex Sans" charset="0"/>
                <a:cs typeface="IBM Plex Sans" charset="0"/>
              </a:defRPr>
            </a:lvl4pPr>
            <a:lvl5pPr marL="803275" indent="-171450" algn="l" rtl="0" eaLnBrk="1" fontAlgn="base" hangingPunct="1">
              <a:lnSpc>
                <a:spcPct val="100000"/>
              </a:lnSpc>
              <a:spcBef>
                <a:spcPts val="1100"/>
              </a:spcBef>
              <a:spcAft>
                <a:spcPct val="0"/>
              </a:spcAft>
              <a:buClr>
                <a:schemeClr val="tx1"/>
              </a:buClr>
              <a:buFont typeface=".AppleSystemUIFont" charset="-120"/>
              <a:buChar char="»"/>
              <a:tabLst/>
              <a:defRPr sz="1400">
                <a:solidFill>
                  <a:schemeClr val="tx1"/>
                </a:solidFill>
                <a:latin typeface="IBM Plex Sans" charset="0"/>
                <a:ea typeface="IBM Plex Sans" charset="0"/>
                <a:cs typeface="IBM Plex Sans" charset="0"/>
              </a:defRPr>
            </a:lvl5pPr>
            <a:lvl6pPr marL="1583701" indent="-129668" algn="l" rtl="0" eaLnBrk="1" fontAlgn="base" hangingPunct="1">
              <a:spcBef>
                <a:spcPct val="20000"/>
              </a:spcBef>
              <a:spcAft>
                <a:spcPct val="0"/>
              </a:spcAft>
              <a:buClr>
                <a:schemeClr val="bg1"/>
              </a:buClr>
              <a:buChar char="»"/>
              <a:defRPr sz="1269">
                <a:solidFill>
                  <a:schemeClr val="bg1"/>
                </a:solidFill>
                <a:latin typeface="Arial" charset="0"/>
              </a:defRPr>
            </a:lvl6pPr>
            <a:lvl7pPr marL="1946266" indent="-129668" algn="l" rtl="0" eaLnBrk="1" fontAlgn="base" hangingPunct="1">
              <a:spcBef>
                <a:spcPct val="20000"/>
              </a:spcBef>
              <a:spcAft>
                <a:spcPct val="0"/>
              </a:spcAft>
              <a:buClr>
                <a:schemeClr val="bg1"/>
              </a:buClr>
              <a:buChar char="»"/>
              <a:defRPr sz="1269">
                <a:solidFill>
                  <a:schemeClr val="bg1"/>
                </a:solidFill>
                <a:latin typeface="Arial" charset="0"/>
              </a:defRPr>
            </a:lvl7pPr>
            <a:lvl8pPr marL="2308831" indent="-129668" algn="l" rtl="0" eaLnBrk="1" fontAlgn="base" hangingPunct="1">
              <a:spcBef>
                <a:spcPct val="20000"/>
              </a:spcBef>
              <a:spcAft>
                <a:spcPct val="0"/>
              </a:spcAft>
              <a:buClr>
                <a:schemeClr val="bg1"/>
              </a:buClr>
              <a:buChar char="»"/>
              <a:defRPr sz="1269">
                <a:solidFill>
                  <a:schemeClr val="bg1"/>
                </a:solidFill>
                <a:latin typeface="Arial" charset="0"/>
              </a:defRPr>
            </a:lvl8pPr>
            <a:lvl9pPr marL="2671396" indent="-129668"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806867">
              <a:spcBef>
                <a:spcPts val="971"/>
              </a:spcBef>
              <a:buClr>
                <a:srgbClr val="000000"/>
              </a:buClr>
              <a:defRPr/>
            </a:pPr>
            <a:r>
              <a:rPr lang="en-US" sz="1059" kern="0" dirty="0"/>
              <a:t>What will it cost me ?</a:t>
            </a:r>
          </a:p>
          <a:p>
            <a:pPr defTabSz="806867">
              <a:spcBef>
                <a:spcPts val="971"/>
              </a:spcBef>
              <a:buClr>
                <a:srgbClr val="000000"/>
              </a:buClr>
              <a:defRPr/>
            </a:pPr>
            <a:r>
              <a:rPr lang="en-US" sz="706" i="1" kern="0" dirty="0">
                <a:solidFill>
                  <a:srgbClr val="C00000"/>
                </a:solidFill>
                <a:latin typeface="IBM Plex Sans Light"/>
              </a:rPr>
              <a:t>Time and some transparency.</a:t>
            </a:r>
            <a:r>
              <a:rPr lang="en-GB" sz="706" kern="0" dirty="0">
                <a:solidFill>
                  <a:srgbClr val="C00000"/>
                </a:solidFill>
                <a:latin typeface="IBM Plex Sans Light"/>
              </a:rPr>
              <a:t> </a:t>
            </a:r>
            <a:endParaRPr lang="en-GB" sz="706" b="1" i="1" kern="0" dirty="0">
              <a:latin typeface="IBM Plex Sans Light"/>
            </a:endParaRPr>
          </a:p>
          <a:p>
            <a:pPr lvl="1"/>
            <a:r>
              <a:rPr lang="en-US" sz="706" b="1" i="1" kern="0" dirty="0">
                <a:latin typeface="IBM Plex Sans Light"/>
              </a:rPr>
              <a:t>Have a written test plan which includes applications to run, test procedures, success criteria</a:t>
            </a:r>
          </a:p>
          <a:p>
            <a:pPr lvl="1"/>
            <a:r>
              <a:rPr lang="en-US" sz="706" b="1" i="1" kern="0" dirty="0">
                <a:latin typeface="IBM Plex Sans Light"/>
              </a:rPr>
              <a:t>60 Day (or less) start to finish for execution of testing</a:t>
            </a:r>
            <a:endParaRPr lang="en-GB" sz="706" b="1" i="1" kern="0" dirty="0">
              <a:latin typeface="IBM Plex Sans Light"/>
            </a:endParaRPr>
          </a:p>
          <a:p>
            <a:pPr defTabSz="806867">
              <a:spcBef>
                <a:spcPts val="971"/>
              </a:spcBef>
              <a:buClr>
                <a:srgbClr val="000000"/>
              </a:buClr>
              <a:defRPr/>
            </a:pPr>
            <a:r>
              <a:rPr lang="en-GB" sz="706" b="1" kern="0" dirty="0">
                <a:latin typeface="IBM Plex Sans Light"/>
              </a:rPr>
              <a:t>Alpha &amp; Beta participants </a:t>
            </a:r>
            <a:r>
              <a:rPr lang="mr-IN" sz="706" b="1" kern="0" dirty="0">
                <a:latin typeface="IBM Plex Sans Light"/>
              </a:rPr>
              <a:t>–</a:t>
            </a:r>
            <a:r>
              <a:rPr lang="en-GB" sz="706" b="1" kern="0" dirty="0">
                <a:latin typeface="IBM Plex Sans Light"/>
              </a:rPr>
              <a:t> if the test is successful, IBM reserves the right to use your corporate logo to identify you as a participant.</a:t>
            </a:r>
            <a:endParaRPr lang="en-US" sz="706" b="1" kern="0" dirty="0">
              <a:latin typeface="IBM Plex Sans Light"/>
            </a:endParaRPr>
          </a:p>
        </p:txBody>
      </p:sp>
      <p:sp>
        <p:nvSpPr>
          <p:cNvPr id="63" name="Text Placeholder 6">
            <a:extLst>
              <a:ext uri="{FF2B5EF4-FFF2-40B4-BE49-F238E27FC236}">
                <a16:creationId xmlns:a16="http://schemas.microsoft.com/office/drawing/2014/main" id="{2A9AB934-99B4-7E48-90FA-FB16BE7232CC}"/>
              </a:ext>
            </a:extLst>
          </p:cNvPr>
          <p:cNvSpPr txBox="1">
            <a:spLocks/>
          </p:cNvSpPr>
          <p:nvPr/>
        </p:nvSpPr>
        <p:spPr>
          <a:xfrm>
            <a:off x="6747395" y="4525751"/>
            <a:ext cx="3061843" cy="1661809"/>
          </a:xfrm>
          <a:prstGeom prst="rect">
            <a:avLst/>
          </a:prstGeom>
        </p:spPr>
        <p:txBody>
          <a:bodyPr vert="horz" lIns="0" tIns="0" rIns="0" bIns="0" rtlCol="0">
            <a:noAutofit/>
          </a:bodyPr>
          <a:lstStyle>
            <a:lvl1pPr marL="0" indent="0" algn="l" rtl="0" eaLnBrk="1" fontAlgn="base" hangingPunct="1">
              <a:lnSpc>
                <a:spcPct val="100000"/>
              </a:lnSpc>
              <a:spcBef>
                <a:spcPts val="1100"/>
              </a:spcBef>
              <a:spcAft>
                <a:spcPct val="0"/>
              </a:spcAft>
              <a:buClr>
                <a:schemeClr val="tx1"/>
              </a:buClr>
              <a:buSzPct val="90000"/>
              <a:buFont typeface="Wingdings" pitchFamily="2" charset="2"/>
              <a:buNone/>
              <a:defRPr sz="1400">
                <a:solidFill>
                  <a:schemeClr val="tx1"/>
                </a:solidFill>
                <a:latin typeface="IBM Plex Sans" charset="0"/>
                <a:ea typeface="IBM Plex Sans" charset="0"/>
                <a:cs typeface="IBM Plex Sans" charset="0"/>
              </a:defRPr>
            </a:lvl1pPr>
            <a:lvl2pPr marL="171450" indent="-171450" algn="l" rtl="0" eaLnBrk="1" fontAlgn="base" hangingPunct="1">
              <a:lnSpc>
                <a:spcPct val="100000"/>
              </a:lnSpc>
              <a:spcBef>
                <a:spcPts val="1100"/>
              </a:spcBef>
              <a:spcAft>
                <a:spcPct val="0"/>
              </a:spcAft>
              <a:buClr>
                <a:schemeClr val="tx1"/>
              </a:buClr>
              <a:buSzPct val="100000"/>
              <a:buFont typeface=".AppleSystemUIFont" charset="-120"/>
              <a:buChar char="–"/>
              <a:tabLst/>
              <a:defRPr sz="1400">
                <a:solidFill>
                  <a:schemeClr val="tx1"/>
                </a:solidFill>
                <a:latin typeface="IBM Plex Sans" charset="0"/>
                <a:ea typeface="IBM Plex Sans" charset="0"/>
                <a:cs typeface="IBM Plex Sans" charset="0"/>
              </a:defRPr>
            </a:lvl2pPr>
            <a:lvl3pPr marL="342900" indent="-141288" algn="l" rtl="0" eaLnBrk="1" fontAlgn="base" hangingPunct="1">
              <a:lnSpc>
                <a:spcPct val="100000"/>
              </a:lnSpc>
              <a:spcBef>
                <a:spcPts val="1100"/>
              </a:spcBef>
              <a:spcAft>
                <a:spcPct val="0"/>
              </a:spcAft>
              <a:buClr>
                <a:schemeClr val="tx1"/>
              </a:buClr>
              <a:buSzPct val="100000"/>
              <a:buFont typeface="Arial" panose="020B0604020202020204" pitchFamily="34" charset="0"/>
              <a:buChar char="•"/>
              <a:tabLst/>
              <a:defRPr sz="1400">
                <a:solidFill>
                  <a:schemeClr val="tx1"/>
                </a:solidFill>
                <a:latin typeface="IBM Plex Sans" charset="0"/>
                <a:ea typeface="IBM Plex Sans" charset="0"/>
                <a:cs typeface="IBM Plex Sans" charset="0"/>
              </a:defRPr>
            </a:lvl3pPr>
            <a:lvl4pPr marL="628650" indent="-193675" algn="l" rtl="0" eaLnBrk="1" fontAlgn="base" hangingPunct="1">
              <a:lnSpc>
                <a:spcPct val="100000"/>
              </a:lnSpc>
              <a:spcBef>
                <a:spcPts val="1100"/>
              </a:spcBef>
              <a:spcAft>
                <a:spcPct val="0"/>
              </a:spcAft>
              <a:buClr>
                <a:schemeClr val="tx1"/>
              </a:buClr>
              <a:buSzPct val="100000"/>
              <a:buFont typeface=".AppleSystemUIFont" charset="-120"/>
              <a:buChar char="–"/>
              <a:tabLst/>
              <a:defRPr sz="1400" baseline="0">
                <a:solidFill>
                  <a:schemeClr val="tx1"/>
                </a:solidFill>
                <a:latin typeface="IBM Plex Sans" charset="0"/>
                <a:ea typeface="IBM Plex Sans" charset="0"/>
                <a:cs typeface="IBM Plex Sans" charset="0"/>
              </a:defRPr>
            </a:lvl4pPr>
            <a:lvl5pPr marL="803275" indent="-171450" algn="l" rtl="0" eaLnBrk="1" fontAlgn="base" hangingPunct="1">
              <a:lnSpc>
                <a:spcPct val="100000"/>
              </a:lnSpc>
              <a:spcBef>
                <a:spcPts val="1100"/>
              </a:spcBef>
              <a:spcAft>
                <a:spcPct val="0"/>
              </a:spcAft>
              <a:buClr>
                <a:schemeClr val="tx1"/>
              </a:buClr>
              <a:buFont typeface=".AppleSystemUIFont" charset="-120"/>
              <a:buChar char="»"/>
              <a:tabLst/>
              <a:defRPr sz="1400">
                <a:solidFill>
                  <a:schemeClr val="tx1"/>
                </a:solidFill>
                <a:latin typeface="IBM Plex Sans" charset="0"/>
                <a:ea typeface="IBM Plex Sans" charset="0"/>
                <a:cs typeface="IBM Plex Sans" charset="0"/>
              </a:defRPr>
            </a:lvl5pPr>
            <a:lvl6pPr marL="1583701" indent="-129668" algn="l" rtl="0" eaLnBrk="1" fontAlgn="base" hangingPunct="1">
              <a:spcBef>
                <a:spcPct val="20000"/>
              </a:spcBef>
              <a:spcAft>
                <a:spcPct val="0"/>
              </a:spcAft>
              <a:buClr>
                <a:schemeClr val="bg1"/>
              </a:buClr>
              <a:buChar char="»"/>
              <a:defRPr sz="1269">
                <a:solidFill>
                  <a:schemeClr val="bg1"/>
                </a:solidFill>
                <a:latin typeface="Arial" charset="0"/>
              </a:defRPr>
            </a:lvl6pPr>
            <a:lvl7pPr marL="1946266" indent="-129668" algn="l" rtl="0" eaLnBrk="1" fontAlgn="base" hangingPunct="1">
              <a:spcBef>
                <a:spcPct val="20000"/>
              </a:spcBef>
              <a:spcAft>
                <a:spcPct val="0"/>
              </a:spcAft>
              <a:buClr>
                <a:schemeClr val="bg1"/>
              </a:buClr>
              <a:buChar char="»"/>
              <a:defRPr sz="1269">
                <a:solidFill>
                  <a:schemeClr val="bg1"/>
                </a:solidFill>
                <a:latin typeface="Arial" charset="0"/>
              </a:defRPr>
            </a:lvl7pPr>
            <a:lvl8pPr marL="2308831" indent="-129668" algn="l" rtl="0" eaLnBrk="1" fontAlgn="base" hangingPunct="1">
              <a:spcBef>
                <a:spcPct val="20000"/>
              </a:spcBef>
              <a:spcAft>
                <a:spcPct val="0"/>
              </a:spcAft>
              <a:buClr>
                <a:schemeClr val="bg1"/>
              </a:buClr>
              <a:buChar char="»"/>
              <a:defRPr sz="1269">
                <a:solidFill>
                  <a:schemeClr val="bg1"/>
                </a:solidFill>
                <a:latin typeface="Arial" charset="0"/>
              </a:defRPr>
            </a:lvl8pPr>
            <a:lvl9pPr marL="2671396" indent="-129668"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806867">
              <a:spcBef>
                <a:spcPts val="971"/>
              </a:spcBef>
              <a:buClr>
                <a:srgbClr val="000000"/>
              </a:buClr>
              <a:defRPr/>
            </a:pPr>
            <a:r>
              <a:rPr lang="en-US" sz="1059" kern="0" dirty="0"/>
              <a:t>What’s the schedule for Alpha and Beta?</a:t>
            </a:r>
          </a:p>
          <a:p>
            <a:pPr defTabSz="806867">
              <a:spcBef>
                <a:spcPts val="971"/>
              </a:spcBef>
              <a:buClr>
                <a:srgbClr val="000000"/>
              </a:buClr>
              <a:defRPr/>
            </a:pPr>
            <a:r>
              <a:rPr lang="en-GB" sz="706" i="1" kern="0" dirty="0">
                <a:solidFill>
                  <a:srgbClr val="C00000"/>
                </a:solidFill>
                <a:latin typeface="IBM Plex Sans Light"/>
              </a:rPr>
              <a:t>The Alpha starts in June 2019</a:t>
            </a:r>
          </a:p>
          <a:p>
            <a:pPr defTabSz="806867">
              <a:spcBef>
                <a:spcPts val="971"/>
              </a:spcBef>
              <a:buClr>
                <a:srgbClr val="000000"/>
              </a:buClr>
              <a:defRPr/>
            </a:pPr>
            <a:r>
              <a:rPr lang="en-GB" sz="706" i="1" kern="0" dirty="0">
                <a:solidFill>
                  <a:srgbClr val="C00000"/>
                </a:solidFill>
                <a:latin typeface="IBM Plex Sans Light"/>
              </a:rPr>
              <a:t>The Beta starts mid August 2019</a:t>
            </a:r>
          </a:p>
          <a:p>
            <a:pPr defTabSz="806867">
              <a:spcBef>
                <a:spcPts val="971"/>
              </a:spcBef>
              <a:buClr>
                <a:srgbClr val="000000"/>
              </a:buClr>
              <a:defRPr/>
            </a:pPr>
            <a:r>
              <a:rPr lang="en-GB" sz="706" b="1" kern="0" dirty="0">
                <a:latin typeface="IBM Plex Sans Light"/>
              </a:rPr>
              <a:t>Bandwidth limitations mean that only three clients may participate in the Alpha.   </a:t>
            </a:r>
          </a:p>
          <a:p>
            <a:pPr defTabSz="806867">
              <a:spcBef>
                <a:spcPts val="971"/>
              </a:spcBef>
              <a:buClr>
                <a:srgbClr val="000000"/>
              </a:buClr>
              <a:defRPr/>
            </a:pPr>
            <a:r>
              <a:rPr lang="en-GB" sz="706" b="1" kern="0" dirty="0">
                <a:latin typeface="IBM Plex Sans Light"/>
              </a:rPr>
              <a:t>Beta will be open to  about 10 clients but will not expressly include development of plugins for adaptation of the Bayesian method.</a:t>
            </a:r>
            <a:endParaRPr lang="en-GB" sz="706" kern="0" dirty="0">
              <a:latin typeface="IBM Plex Sans Light"/>
            </a:endParaRPr>
          </a:p>
        </p:txBody>
      </p:sp>
      <p:sp>
        <p:nvSpPr>
          <p:cNvPr id="64" name="Text Placeholder 5">
            <a:extLst>
              <a:ext uri="{FF2B5EF4-FFF2-40B4-BE49-F238E27FC236}">
                <a16:creationId xmlns:a16="http://schemas.microsoft.com/office/drawing/2014/main" id="{879D216D-74EE-0F46-9766-DFB417FDD4AB}"/>
              </a:ext>
            </a:extLst>
          </p:cNvPr>
          <p:cNvSpPr txBox="1">
            <a:spLocks/>
          </p:cNvSpPr>
          <p:nvPr/>
        </p:nvSpPr>
        <p:spPr>
          <a:xfrm>
            <a:off x="6747964" y="1363368"/>
            <a:ext cx="3023565" cy="1661809"/>
          </a:xfrm>
          <a:prstGeom prst="rect">
            <a:avLst/>
          </a:prstGeom>
        </p:spPr>
        <p:txBody>
          <a:bodyPr vert="horz" lIns="0" tIns="0" rIns="0" bIns="0" rtlCol="0">
            <a:noAutofit/>
          </a:bodyPr>
          <a:lstStyle>
            <a:lvl1pPr marL="0" indent="0" algn="l" rtl="0" eaLnBrk="1" fontAlgn="base" hangingPunct="1">
              <a:lnSpc>
                <a:spcPct val="100000"/>
              </a:lnSpc>
              <a:spcBef>
                <a:spcPts val="1100"/>
              </a:spcBef>
              <a:spcAft>
                <a:spcPct val="0"/>
              </a:spcAft>
              <a:buClr>
                <a:schemeClr val="tx1"/>
              </a:buClr>
              <a:buSzPct val="90000"/>
              <a:buFont typeface="Wingdings" pitchFamily="2" charset="2"/>
              <a:buNone/>
              <a:defRPr sz="1400">
                <a:solidFill>
                  <a:schemeClr val="tx1"/>
                </a:solidFill>
                <a:latin typeface="IBM Plex Sans" charset="0"/>
                <a:ea typeface="IBM Plex Sans" charset="0"/>
                <a:cs typeface="IBM Plex Sans" charset="0"/>
              </a:defRPr>
            </a:lvl1pPr>
            <a:lvl2pPr marL="171450" indent="-171450" algn="l" rtl="0" eaLnBrk="1" fontAlgn="base" hangingPunct="1">
              <a:lnSpc>
                <a:spcPct val="100000"/>
              </a:lnSpc>
              <a:spcBef>
                <a:spcPts val="1100"/>
              </a:spcBef>
              <a:spcAft>
                <a:spcPct val="0"/>
              </a:spcAft>
              <a:buClr>
                <a:schemeClr val="tx1"/>
              </a:buClr>
              <a:buSzPct val="100000"/>
              <a:buFont typeface=".AppleSystemUIFont" charset="-120"/>
              <a:buChar char="–"/>
              <a:tabLst/>
              <a:defRPr sz="1400">
                <a:solidFill>
                  <a:schemeClr val="tx1"/>
                </a:solidFill>
                <a:latin typeface="IBM Plex Sans" charset="0"/>
                <a:ea typeface="IBM Plex Sans" charset="0"/>
                <a:cs typeface="IBM Plex Sans" charset="0"/>
              </a:defRPr>
            </a:lvl2pPr>
            <a:lvl3pPr marL="342900" indent="-141288" algn="l" rtl="0" eaLnBrk="1" fontAlgn="base" hangingPunct="1">
              <a:lnSpc>
                <a:spcPct val="100000"/>
              </a:lnSpc>
              <a:spcBef>
                <a:spcPts val="1100"/>
              </a:spcBef>
              <a:spcAft>
                <a:spcPct val="0"/>
              </a:spcAft>
              <a:buClr>
                <a:schemeClr val="tx1"/>
              </a:buClr>
              <a:buSzPct val="100000"/>
              <a:buFont typeface="Arial" panose="020B0604020202020204" pitchFamily="34" charset="0"/>
              <a:buChar char="•"/>
              <a:tabLst/>
              <a:defRPr sz="1400">
                <a:solidFill>
                  <a:schemeClr val="tx1"/>
                </a:solidFill>
                <a:latin typeface="IBM Plex Sans" charset="0"/>
                <a:ea typeface="IBM Plex Sans" charset="0"/>
                <a:cs typeface="IBM Plex Sans" charset="0"/>
              </a:defRPr>
            </a:lvl3pPr>
            <a:lvl4pPr marL="628650" indent="-193675" algn="l" rtl="0" eaLnBrk="1" fontAlgn="base" hangingPunct="1">
              <a:lnSpc>
                <a:spcPct val="100000"/>
              </a:lnSpc>
              <a:spcBef>
                <a:spcPts val="1100"/>
              </a:spcBef>
              <a:spcAft>
                <a:spcPct val="0"/>
              </a:spcAft>
              <a:buClr>
                <a:schemeClr val="tx1"/>
              </a:buClr>
              <a:buSzPct val="100000"/>
              <a:buFont typeface=".AppleSystemUIFont" charset="-120"/>
              <a:buChar char="–"/>
              <a:tabLst/>
              <a:defRPr sz="1400" baseline="0">
                <a:solidFill>
                  <a:schemeClr val="tx1"/>
                </a:solidFill>
                <a:latin typeface="IBM Plex Sans" charset="0"/>
                <a:ea typeface="IBM Plex Sans" charset="0"/>
                <a:cs typeface="IBM Plex Sans" charset="0"/>
              </a:defRPr>
            </a:lvl4pPr>
            <a:lvl5pPr marL="803275" indent="-171450" algn="l" rtl="0" eaLnBrk="1" fontAlgn="base" hangingPunct="1">
              <a:lnSpc>
                <a:spcPct val="100000"/>
              </a:lnSpc>
              <a:spcBef>
                <a:spcPts val="1100"/>
              </a:spcBef>
              <a:spcAft>
                <a:spcPct val="0"/>
              </a:spcAft>
              <a:buClr>
                <a:schemeClr val="tx1"/>
              </a:buClr>
              <a:buFont typeface=".AppleSystemUIFont" charset="-120"/>
              <a:buChar char="»"/>
              <a:tabLst/>
              <a:defRPr sz="1400">
                <a:solidFill>
                  <a:schemeClr val="tx1"/>
                </a:solidFill>
                <a:latin typeface="IBM Plex Sans" charset="0"/>
                <a:ea typeface="IBM Plex Sans" charset="0"/>
                <a:cs typeface="IBM Plex Sans" charset="0"/>
              </a:defRPr>
            </a:lvl5pPr>
            <a:lvl6pPr marL="1583701" indent="-129668" algn="l" rtl="0" eaLnBrk="1" fontAlgn="base" hangingPunct="1">
              <a:spcBef>
                <a:spcPct val="20000"/>
              </a:spcBef>
              <a:spcAft>
                <a:spcPct val="0"/>
              </a:spcAft>
              <a:buClr>
                <a:schemeClr val="bg1"/>
              </a:buClr>
              <a:buChar char="»"/>
              <a:defRPr sz="1269">
                <a:solidFill>
                  <a:schemeClr val="bg1"/>
                </a:solidFill>
                <a:latin typeface="Arial" charset="0"/>
              </a:defRPr>
            </a:lvl6pPr>
            <a:lvl7pPr marL="1946266" indent="-129668" algn="l" rtl="0" eaLnBrk="1" fontAlgn="base" hangingPunct="1">
              <a:spcBef>
                <a:spcPct val="20000"/>
              </a:spcBef>
              <a:spcAft>
                <a:spcPct val="0"/>
              </a:spcAft>
              <a:buClr>
                <a:schemeClr val="bg1"/>
              </a:buClr>
              <a:buChar char="»"/>
              <a:defRPr sz="1269">
                <a:solidFill>
                  <a:schemeClr val="bg1"/>
                </a:solidFill>
                <a:latin typeface="Arial" charset="0"/>
              </a:defRPr>
            </a:lvl7pPr>
            <a:lvl8pPr marL="2308831" indent="-129668" algn="l" rtl="0" eaLnBrk="1" fontAlgn="base" hangingPunct="1">
              <a:spcBef>
                <a:spcPct val="20000"/>
              </a:spcBef>
              <a:spcAft>
                <a:spcPct val="0"/>
              </a:spcAft>
              <a:buClr>
                <a:schemeClr val="bg1"/>
              </a:buClr>
              <a:buChar char="»"/>
              <a:defRPr sz="1269">
                <a:solidFill>
                  <a:schemeClr val="bg1"/>
                </a:solidFill>
                <a:latin typeface="Arial" charset="0"/>
              </a:defRPr>
            </a:lvl8pPr>
            <a:lvl9pPr marL="2671396" indent="-129668" algn="l" rtl="0" eaLnBrk="1" fontAlgn="base" hangingPunct="1">
              <a:spcBef>
                <a:spcPct val="20000"/>
              </a:spcBef>
              <a:spcAft>
                <a:spcPct val="0"/>
              </a:spcAft>
              <a:buClr>
                <a:schemeClr val="bg1"/>
              </a:buClr>
              <a:buChar char="»"/>
              <a:defRPr sz="1269">
                <a:solidFill>
                  <a:schemeClr val="bg1"/>
                </a:solidFill>
                <a:latin typeface="Arial" charset="0"/>
              </a:defRPr>
            </a:lvl9pPr>
          </a:lstStyle>
          <a:p>
            <a:pPr defTabSz="605311">
              <a:spcBef>
                <a:spcPts val="971"/>
              </a:spcBef>
              <a:buClr>
                <a:srgbClr val="000000"/>
              </a:buClr>
              <a:defRPr/>
            </a:pPr>
            <a:r>
              <a:rPr lang="en-US" sz="1059" kern="0" dirty="0"/>
              <a:t>Why should I participate?</a:t>
            </a:r>
          </a:p>
          <a:p>
            <a:pPr defTabSz="605311">
              <a:spcBef>
                <a:spcPts val="971"/>
              </a:spcBef>
              <a:buClr>
                <a:srgbClr val="000000"/>
              </a:buClr>
              <a:defRPr/>
            </a:pPr>
            <a:r>
              <a:rPr lang="en-GB" sz="706" i="1" kern="0" dirty="0">
                <a:solidFill>
                  <a:srgbClr val="C00000"/>
                </a:solidFill>
                <a:latin typeface="IBM Plex Sans Light"/>
              </a:rPr>
              <a:t>In short </a:t>
            </a:r>
            <a:r>
              <a:rPr lang="mr-IN" sz="706" i="1" kern="0" dirty="0">
                <a:solidFill>
                  <a:srgbClr val="C00000"/>
                </a:solidFill>
                <a:latin typeface="IBM Plex Sans Light"/>
              </a:rPr>
              <a:t>–</a:t>
            </a:r>
            <a:r>
              <a:rPr lang="en-GB" sz="706" i="1" kern="0" dirty="0">
                <a:solidFill>
                  <a:srgbClr val="C00000"/>
                </a:solidFill>
                <a:latin typeface="IBM Plex Sans Light"/>
              </a:rPr>
              <a:t> to survive a business must strive to improve methods for generating value.</a:t>
            </a:r>
          </a:p>
          <a:p>
            <a:pPr defTabSz="605311">
              <a:spcBef>
                <a:spcPts val="971"/>
              </a:spcBef>
              <a:buClr>
                <a:srgbClr val="000000"/>
              </a:buClr>
              <a:defRPr/>
            </a:pPr>
            <a:r>
              <a:rPr lang="en-GB" sz="706" i="1" kern="0" dirty="0">
                <a:latin typeface="IBM Plex Sans Light"/>
              </a:rPr>
              <a:t>Competitors are exploring AI , ML, DL methods to get to market faster, cheaper and better.   Participation gets you access to the cutting edge of research and researchers time.</a:t>
            </a:r>
          </a:p>
          <a:p>
            <a:pPr defTabSz="605311">
              <a:spcBef>
                <a:spcPts val="0"/>
              </a:spcBef>
              <a:buClr>
                <a:srgbClr val="000000"/>
              </a:buClr>
              <a:defRPr/>
            </a:pPr>
            <a:br>
              <a:rPr lang="en-GB" sz="706" kern="0" dirty="0">
                <a:latin typeface="IBM Plex Sans Light"/>
              </a:rPr>
            </a:br>
            <a:r>
              <a:rPr lang="en-GB" sz="706" b="1" kern="0" dirty="0">
                <a:latin typeface="IBM Plex Sans Light"/>
              </a:rPr>
              <a:t>Alpha participants will get free development and training provided by IBM Research personnel to adopt their use case and applications to the Bayesian method</a:t>
            </a:r>
            <a:r>
              <a:rPr lang="en-GB" sz="706" kern="0" dirty="0">
                <a:latin typeface="IBM Plex Sans Light"/>
              </a:rPr>
              <a:t> </a:t>
            </a:r>
            <a:r>
              <a:rPr lang="en-GB" sz="706" b="1" kern="0" dirty="0">
                <a:latin typeface="IBM Plex Sans Light"/>
              </a:rPr>
              <a:t>to facilitate execution of testing.</a:t>
            </a:r>
          </a:p>
        </p:txBody>
      </p:sp>
      <p:grpSp>
        <p:nvGrpSpPr>
          <p:cNvPr id="88" name="Group 87">
            <a:extLst>
              <a:ext uri="{FF2B5EF4-FFF2-40B4-BE49-F238E27FC236}">
                <a16:creationId xmlns:a16="http://schemas.microsoft.com/office/drawing/2014/main" id="{999C06C2-BA20-0048-8752-9BB1469C7FD4}"/>
              </a:ext>
            </a:extLst>
          </p:cNvPr>
          <p:cNvGrpSpPr/>
          <p:nvPr/>
        </p:nvGrpSpPr>
        <p:grpSpPr>
          <a:xfrm>
            <a:off x="3634972" y="1554000"/>
            <a:ext cx="2760363" cy="3903389"/>
            <a:chOff x="3685772" y="1668300"/>
            <a:chExt cx="2760363" cy="3903389"/>
          </a:xfrm>
        </p:grpSpPr>
        <p:pic>
          <p:nvPicPr>
            <p:cNvPr id="66" name="Picture 65">
              <a:extLst>
                <a:ext uri="{FF2B5EF4-FFF2-40B4-BE49-F238E27FC236}">
                  <a16:creationId xmlns:a16="http://schemas.microsoft.com/office/drawing/2014/main" id="{A04F3933-701D-994F-B19D-A3BA7D470C41}"/>
                </a:ext>
              </a:extLst>
            </p:cNvPr>
            <p:cNvPicPr>
              <a:picLocks noChangeAspect="1"/>
            </p:cNvPicPr>
            <p:nvPr/>
          </p:nvPicPr>
          <p:blipFill rotWithShape="1">
            <a:blip r:embed="rId3"/>
            <a:srcRect t="-1009" r="1685" b="27963"/>
            <a:stretch/>
          </p:blipFill>
          <p:spPr>
            <a:xfrm>
              <a:off x="3685772" y="1817361"/>
              <a:ext cx="769544" cy="783228"/>
            </a:xfrm>
            <a:prstGeom prst="ellipse">
              <a:avLst/>
            </a:prstGeom>
            <a:ln>
              <a:solidFill>
                <a:schemeClr val="bg1"/>
              </a:solidFill>
            </a:ln>
          </p:spPr>
        </p:pic>
        <p:sp>
          <p:nvSpPr>
            <p:cNvPr id="67" name="Rectangle 66">
              <a:extLst>
                <a:ext uri="{FF2B5EF4-FFF2-40B4-BE49-F238E27FC236}">
                  <a16:creationId xmlns:a16="http://schemas.microsoft.com/office/drawing/2014/main" id="{0895E78D-FE5D-0748-B8CE-D2F938704F23}"/>
                </a:ext>
              </a:extLst>
            </p:cNvPr>
            <p:cNvSpPr/>
            <p:nvPr/>
          </p:nvSpPr>
          <p:spPr>
            <a:xfrm>
              <a:off x="4577262" y="1668300"/>
              <a:ext cx="1860834" cy="1091004"/>
            </a:xfrm>
            <a:prstGeom prst="rect">
              <a:avLst/>
            </a:prstGeom>
          </p:spPr>
          <p:txBody>
            <a:bodyPr wrap="square">
              <a:spAutoFit/>
            </a:bodyPr>
            <a:lstStyle/>
            <a:p>
              <a:r>
                <a:rPr lang="en-GB" sz="927" b="1" kern="0" dirty="0">
                  <a:solidFill>
                    <a:srgbClr val="EAEAEA"/>
                  </a:solidFill>
                  <a:latin typeface="IBM Plex Sans Light"/>
                </a:rPr>
                <a:t>Drug discovery</a:t>
              </a:r>
              <a:r>
                <a:rPr lang="en-GB" sz="927" kern="0" dirty="0">
                  <a:solidFill>
                    <a:srgbClr val="EAEAEA"/>
                  </a:solidFill>
                  <a:latin typeface="IBM Plex Sans Light"/>
                </a:rPr>
                <a:t>: We demonstrated a state of the art method which allows us to locate maximally potent drug candidates with high efficiency 40x faster than competing search techniques</a:t>
              </a:r>
              <a:endParaRPr lang="en-US" sz="927" dirty="0"/>
            </a:p>
          </p:txBody>
        </p:sp>
        <p:pic>
          <p:nvPicPr>
            <p:cNvPr id="68" name="Picture 67">
              <a:extLst>
                <a:ext uri="{FF2B5EF4-FFF2-40B4-BE49-F238E27FC236}">
                  <a16:creationId xmlns:a16="http://schemas.microsoft.com/office/drawing/2014/main" id="{CC580B53-711E-904E-8E3B-0B7BB4934AC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0102" t="1724" r="3927" b="-1727"/>
            <a:stretch/>
          </p:blipFill>
          <p:spPr>
            <a:xfrm>
              <a:off x="3685772" y="3043071"/>
              <a:ext cx="769544" cy="783227"/>
            </a:xfrm>
            <a:prstGeom prst="ellipse">
              <a:avLst/>
            </a:prstGeom>
            <a:ln>
              <a:solidFill>
                <a:schemeClr val="bg1"/>
              </a:solidFill>
            </a:ln>
          </p:spPr>
        </p:pic>
        <p:sp>
          <p:nvSpPr>
            <p:cNvPr id="70" name="Rectangle 69">
              <a:extLst>
                <a:ext uri="{FF2B5EF4-FFF2-40B4-BE49-F238E27FC236}">
                  <a16:creationId xmlns:a16="http://schemas.microsoft.com/office/drawing/2014/main" id="{0404092B-9D41-B04B-8432-05B884C3E1DE}"/>
                </a:ext>
              </a:extLst>
            </p:cNvPr>
            <p:cNvSpPr/>
            <p:nvPr/>
          </p:nvSpPr>
          <p:spPr>
            <a:xfrm>
              <a:off x="4574380" y="2879270"/>
              <a:ext cx="1860834" cy="1091004"/>
            </a:xfrm>
            <a:prstGeom prst="rect">
              <a:avLst/>
            </a:prstGeom>
          </p:spPr>
          <p:txBody>
            <a:bodyPr wrap="square">
              <a:spAutoFit/>
            </a:bodyPr>
            <a:lstStyle/>
            <a:p>
              <a:r>
                <a:rPr lang="en-GB" sz="927" b="1" kern="0" dirty="0">
                  <a:solidFill>
                    <a:srgbClr val="EAEAEA"/>
                  </a:solidFill>
                  <a:latin typeface="IBM Plex Sans Light"/>
                </a:rPr>
                <a:t>Parameter Optimization</a:t>
              </a:r>
              <a:r>
                <a:rPr lang="en-GB" sz="927" kern="0" dirty="0">
                  <a:solidFill>
                    <a:srgbClr val="EAEAEA"/>
                  </a:solidFill>
                  <a:latin typeface="IBM Plex Sans Light"/>
                </a:rPr>
                <a:t>: By applying  IBM BOA to force-field parameterization, we achieve human-level performance whilst reducing the time taken from months to a week</a:t>
              </a:r>
              <a:endParaRPr lang="en-US" sz="927" dirty="0"/>
            </a:p>
          </p:txBody>
        </p:sp>
        <p:pic>
          <p:nvPicPr>
            <p:cNvPr id="71" name="Picture 70">
              <a:extLst>
                <a:ext uri="{FF2B5EF4-FFF2-40B4-BE49-F238E27FC236}">
                  <a16:creationId xmlns:a16="http://schemas.microsoft.com/office/drawing/2014/main" id="{D09C4D8F-4E70-E44E-9FF4-0D2FFCFDBF46}"/>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 r="23748" b="-1"/>
            <a:stretch/>
          </p:blipFill>
          <p:spPr>
            <a:xfrm>
              <a:off x="3685772" y="4268779"/>
              <a:ext cx="769544" cy="671131"/>
            </a:xfrm>
            <a:prstGeom prst="ellipse">
              <a:avLst/>
            </a:prstGeom>
            <a:ln>
              <a:solidFill>
                <a:schemeClr val="bg1"/>
              </a:solidFill>
            </a:ln>
          </p:spPr>
        </p:pic>
        <p:sp>
          <p:nvSpPr>
            <p:cNvPr id="72" name="Rectangle 71">
              <a:extLst>
                <a:ext uri="{FF2B5EF4-FFF2-40B4-BE49-F238E27FC236}">
                  <a16:creationId xmlns:a16="http://schemas.microsoft.com/office/drawing/2014/main" id="{1BA60FA4-1B8A-CE40-A8F6-7F31A6117DA8}"/>
                </a:ext>
              </a:extLst>
            </p:cNvPr>
            <p:cNvSpPr/>
            <p:nvPr/>
          </p:nvSpPr>
          <p:spPr>
            <a:xfrm>
              <a:off x="4585301" y="4195350"/>
              <a:ext cx="1860834" cy="1376339"/>
            </a:xfrm>
            <a:prstGeom prst="rect">
              <a:avLst/>
            </a:prstGeom>
          </p:spPr>
          <p:txBody>
            <a:bodyPr wrap="square">
              <a:spAutoFit/>
            </a:bodyPr>
            <a:lstStyle/>
            <a:p>
              <a:r>
                <a:rPr lang="en-GB" sz="927" b="1" kern="0" dirty="0">
                  <a:solidFill>
                    <a:srgbClr val="EAEAEA"/>
                  </a:solidFill>
                  <a:latin typeface="IBM Plex Sans Light"/>
                </a:rPr>
                <a:t>Ensemble Acceleration</a:t>
              </a:r>
              <a:r>
                <a:rPr lang="en-GB" sz="927" kern="0" dirty="0">
                  <a:solidFill>
                    <a:srgbClr val="EAEAEA"/>
                  </a:solidFill>
                  <a:latin typeface="IBM Plex Sans Light"/>
                </a:rPr>
                <a:t>: By applying the Intelligent Simulation Technology to a simulation ensemble describing a phase diagram, we reduced the number of calculations required by 60% whilst increasing the resolution by 10,000x</a:t>
              </a:r>
              <a:endParaRPr lang="en-US" sz="927" dirty="0"/>
            </a:p>
          </p:txBody>
        </p:sp>
      </p:grpSp>
      <p:cxnSp>
        <p:nvCxnSpPr>
          <p:cNvPr id="77" name="Straight Connector 76">
            <a:extLst>
              <a:ext uri="{FF2B5EF4-FFF2-40B4-BE49-F238E27FC236}">
                <a16:creationId xmlns:a16="http://schemas.microsoft.com/office/drawing/2014/main" id="{B9F781AE-A2BA-4E4D-BE8C-B103B19840C9}"/>
              </a:ext>
            </a:extLst>
          </p:cNvPr>
          <p:cNvCxnSpPr/>
          <p:nvPr/>
        </p:nvCxnSpPr>
        <p:spPr>
          <a:xfrm>
            <a:off x="3924300" y="5715187"/>
            <a:ext cx="213808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2" name="Rectangle 81">
            <a:extLst>
              <a:ext uri="{FF2B5EF4-FFF2-40B4-BE49-F238E27FC236}">
                <a16:creationId xmlns:a16="http://schemas.microsoft.com/office/drawing/2014/main" id="{41D8CED9-599C-C549-8126-1D74C0ABBB85}"/>
              </a:ext>
            </a:extLst>
          </p:cNvPr>
          <p:cNvSpPr/>
          <p:nvPr/>
        </p:nvSpPr>
        <p:spPr>
          <a:xfrm>
            <a:off x="503371" y="3903717"/>
            <a:ext cx="2218761" cy="1700530"/>
          </a:xfrm>
          <a:prstGeom prst="rect">
            <a:avLst/>
          </a:prstGeom>
        </p:spPr>
        <p:txBody>
          <a:bodyPr wrap="square">
            <a:spAutoFit/>
          </a:bodyPr>
          <a:lstStyle/>
          <a:p>
            <a:pPr algn="ctr"/>
            <a:r>
              <a:rPr lang="en-GB" sz="1493" dirty="0"/>
              <a:t>‘’By providing the ‘smartest’ solution, together we can shape the next generation of simulation solution development. This is Intelligent Simulation.’’ </a:t>
            </a:r>
          </a:p>
        </p:txBody>
      </p:sp>
      <p:sp>
        <p:nvSpPr>
          <p:cNvPr id="83" name="Rectangle 82">
            <a:extLst>
              <a:ext uri="{FF2B5EF4-FFF2-40B4-BE49-F238E27FC236}">
                <a16:creationId xmlns:a16="http://schemas.microsoft.com/office/drawing/2014/main" id="{46DE45B3-3698-2240-B9BC-829AFED9EDF9}"/>
              </a:ext>
            </a:extLst>
          </p:cNvPr>
          <p:cNvSpPr/>
          <p:nvPr/>
        </p:nvSpPr>
        <p:spPr>
          <a:xfrm>
            <a:off x="112758" y="6057259"/>
            <a:ext cx="3268051" cy="551818"/>
          </a:xfrm>
          <a:prstGeom prst="rect">
            <a:avLst/>
          </a:prstGeom>
        </p:spPr>
        <p:txBody>
          <a:bodyPr wrap="square">
            <a:spAutoFit/>
          </a:bodyPr>
          <a:lstStyle/>
          <a:p>
            <a:pPr algn="ctr"/>
            <a:r>
              <a:rPr lang="en-GB" sz="1493" b="1" dirty="0"/>
              <a:t>Join the Alpha and Beta Trials Today!</a:t>
            </a:r>
          </a:p>
        </p:txBody>
      </p:sp>
      <p:cxnSp>
        <p:nvCxnSpPr>
          <p:cNvPr id="84" name="Straight Connector 83">
            <a:extLst>
              <a:ext uri="{FF2B5EF4-FFF2-40B4-BE49-F238E27FC236}">
                <a16:creationId xmlns:a16="http://schemas.microsoft.com/office/drawing/2014/main" id="{7D25EBC0-69B0-7C43-B057-21C54576E3C8}"/>
              </a:ext>
            </a:extLst>
          </p:cNvPr>
          <p:cNvCxnSpPr>
            <a:cxnSpLocks/>
          </p:cNvCxnSpPr>
          <p:nvPr/>
        </p:nvCxnSpPr>
        <p:spPr>
          <a:xfrm>
            <a:off x="412596" y="5998912"/>
            <a:ext cx="266857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6" name="Text Placeholder 6">
            <a:extLst>
              <a:ext uri="{FF2B5EF4-FFF2-40B4-BE49-F238E27FC236}">
                <a16:creationId xmlns:a16="http://schemas.microsoft.com/office/drawing/2014/main" id="{94B6ED5B-1F02-4242-A4EA-CB801B6538E4}"/>
              </a:ext>
            </a:extLst>
          </p:cNvPr>
          <p:cNvSpPr txBox="1">
            <a:spLocks/>
          </p:cNvSpPr>
          <p:nvPr/>
        </p:nvSpPr>
        <p:spPr>
          <a:xfrm>
            <a:off x="6973097" y="5998912"/>
            <a:ext cx="2520417" cy="815995"/>
          </a:xfrm>
          <a:prstGeom prst="rect">
            <a:avLst/>
          </a:prstGeom>
          <a:ln>
            <a:solidFill>
              <a:schemeClr val="tx1"/>
            </a:solidFill>
          </a:ln>
        </p:spPr>
        <p:txBody>
          <a:bodyPr vert="horz" lIns="0" tIns="0" rIns="0" bIns="0" rtlCol="0">
            <a:noAutofit/>
          </a:bodyPr>
          <a:lstStyle>
            <a:lvl1pPr marL="0" indent="0" algn="l" rtl="0" eaLnBrk="1" fontAlgn="base" hangingPunct="1">
              <a:lnSpc>
                <a:spcPct val="100000"/>
              </a:lnSpc>
              <a:spcBef>
                <a:spcPts val="1100"/>
              </a:spcBef>
              <a:spcAft>
                <a:spcPct val="0"/>
              </a:spcAft>
              <a:buClr>
                <a:schemeClr val="tx1"/>
              </a:buClr>
              <a:buSzPct val="90000"/>
              <a:buFont typeface="Wingdings" pitchFamily="2" charset="2"/>
              <a:buNone/>
              <a:defRPr sz="1400">
                <a:solidFill>
                  <a:schemeClr val="tx1"/>
                </a:solidFill>
                <a:latin typeface="IBM Plex Sans" charset="0"/>
                <a:ea typeface="IBM Plex Sans" charset="0"/>
                <a:cs typeface="IBM Plex Sans" charset="0"/>
              </a:defRPr>
            </a:lvl1pPr>
            <a:lvl2pPr marL="171450" indent="-171450" algn="l" rtl="0" eaLnBrk="1" fontAlgn="base" hangingPunct="1">
              <a:lnSpc>
                <a:spcPct val="100000"/>
              </a:lnSpc>
              <a:spcBef>
                <a:spcPts val="1100"/>
              </a:spcBef>
              <a:spcAft>
                <a:spcPct val="0"/>
              </a:spcAft>
              <a:buClr>
                <a:schemeClr val="tx1"/>
              </a:buClr>
              <a:buSzPct val="100000"/>
              <a:buFont typeface=".AppleSystemUIFont" charset="-120"/>
              <a:buChar char="–"/>
              <a:tabLst/>
              <a:defRPr sz="1400">
                <a:solidFill>
                  <a:schemeClr val="tx1"/>
                </a:solidFill>
                <a:latin typeface="IBM Plex Sans" charset="0"/>
                <a:ea typeface="IBM Plex Sans" charset="0"/>
                <a:cs typeface="IBM Plex Sans" charset="0"/>
              </a:defRPr>
            </a:lvl2pPr>
            <a:lvl3pPr marL="342900" indent="-141288" algn="l" rtl="0" eaLnBrk="1" fontAlgn="base" hangingPunct="1">
              <a:lnSpc>
                <a:spcPct val="100000"/>
              </a:lnSpc>
              <a:spcBef>
                <a:spcPts val="1100"/>
              </a:spcBef>
              <a:spcAft>
                <a:spcPct val="0"/>
              </a:spcAft>
              <a:buClr>
                <a:schemeClr val="tx1"/>
              </a:buClr>
              <a:buSzPct val="100000"/>
              <a:buFont typeface="Arial" panose="020B0604020202020204" pitchFamily="34" charset="0"/>
              <a:buChar char="•"/>
              <a:tabLst/>
              <a:defRPr sz="1400">
                <a:solidFill>
                  <a:schemeClr val="tx1"/>
                </a:solidFill>
                <a:latin typeface="IBM Plex Sans" charset="0"/>
                <a:ea typeface="IBM Plex Sans" charset="0"/>
                <a:cs typeface="IBM Plex Sans" charset="0"/>
              </a:defRPr>
            </a:lvl3pPr>
            <a:lvl4pPr marL="628650" indent="-193675" algn="l" rtl="0" eaLnBrk="1" fontAlgn="base" hangingPunct="1">
              <a:lnSpc>
                <a:spcPct val="100000"/>
              </a:lnSpc>
              <a:spcBef>
                <a:spcPts val="1100"/>
              </a:spcBef>
              <a:spcAft>
                <a:spcPct val="0"/>
              </a:spcAft>
              <a:buClr>
                <a:schemeClr val="tx1"/>
              </a:buClr>
              <a:buSzPct val="100000"/>
              <a:buFont typeface=".AppleSystemUIFont" charset="-120"/>
              <a:buChar char="–"/>
              <a:tabLst/>
              <a:defRPr sz="1400" baseline="0">
                <a:solidFill>
                  <a:schemeClr val="tx1"/>
                </a:solidFill>
                <a:latin typeface="IBM Plex Sans" charset="0"/>
                <a:ea typeface="IBM Plex Sans" charset="0"/>
                <a:cs typeface="IBM Plex Sans" charset="0"/>
              </a:defRPr>
            </a:lvl4pPr>
            <a:lvl5pPr marL="803275" indent="-171450" algn="l" rtl="0" eaLnBrk="1" fontAlgn="base" hangingPunct="1">
              <a:lnSpc>
                <a:spcPct val="100000"/>
              </a:lnSpc>
              <a:spcBef>
                <a:spcPts val="1100"/>
              </a:spcBef>
              <a:spcAft>
                <a:spcPct val="0"/>
              </a:spcAft>
              <a:buClr>
                <a:schemeClr val="tx1"/>
              </a:buClr>
              <a:buFont typeface=".AppleSystemUIFont" charset="-120"/>
              <a:buChar char="»"/>
              <a:tabLst/>
              <a:defRPr sz="1400">
                <a:solidFill>
                  <a:schemeClr val="tx1"/>
                </a:solidFill>
                <a:latin typeface="IBM Plex Sans" charset="0"/>
                <a:ea typeface="IBM Plex Sans" charset="0"/>
                <a:cs typeface="IBM Plex Sans" charset="0"/>
              </a:defRPr>
            </a:lvl5pPr>
            <a:lvl6pPr marL="1583701" indent="-129668" algn="l" rtl="0" eaLnBrk="1" fontAlgn="base" hangingPunct="1">
              <a:spcBef>
                <a:spcPct val="20000"/>
              </a:spcBef>
              <a:spcAft>
                <a:spcPct val="0"/>
              </a:spcAft>
              <a:buClr>
                <a:schemeClr val="bg1"/>
              </a:buClr>
              <a:buChar char="»"/>
              <a:defRPr sz="1269">
                <a:solidFill>
                  <a:schemeClr val="bg1"/>
                </a:solidFill>
                <a:latin typeface="Arial" charset="0"/>
              </a:defRPr>
            </a:lvl6pPr>
            <a:lvl7pPr marL="1946266" indent="-129668" algn="l" rtl="0" eaLnBrk="1" fontAlgn="base" hangingPunct="1">
              <a:spcBef>
                <a:spcPct val="20000"/>
              </a:spcBef>
              <a:spcAft>
                <a:spcPct val="0"/>
              </a:spcAft>
              <a:buClr>
                <a:schemeClr val="bg1"/>
              </a:buClr>
              <a:buChar char="»"/>
              <a:defRPr sz="1269">
                <a:solidFill>
                  <a:schemeClr val="bg1"/>
                </a:solidFill>
                <a:latin typeface="Arial" charset="0"/>
              </a:defRPr>
            </a:lvl7pPr>
            <a:lvl8pPr marL="2308831" indent="-129668" algn="l" rtl="0" eaLnBrk="1" fontAlgn="base" hangingPunct="1">
              <a:spcBef>
                <a:spcPct val="20000"/>
              </a:spcBef>
              <a:spcAft>
                <a:spcPct val="0"/>
              </a:spcAft>
              <a:buClr>
                <a:schemeClr val="bg1"/>
              </a:buClr>
              <a:buChar char="»"/>
              <a:defRPr sz="1269">
                <a:solidFill>
                  <a:schemeClr val="bg1"/>
                </a:solidFill>
                <a:latin typeface="Arial" charset="0"/>
              </a:defRPr>
            </a:lvl8pPr>
            <a:lvl9pPr marL="2671396" indent="-129668" algn="l" rtl="0" eaLnBrk="1" fontAlgn="base" hangingPunct="1">
              <a:spcBef>
                <a:spcPct val="20000"/>
              </a:spcBef>
              <a:spcAft>
                <a:spcPct val="0"/>
              </a:spcAft>
              <a:buClr>
                <a:schemeClr val="bg1"/>
              </a:buClr>
              <a:buChar char="»"/>
              <a:defRPr sz="1269">
                <a:solidFill>
                  <a:schemeClr val="bg1"/>
                </a:solidFill>
                <a:latin typeface="Arial" charset="0"/>
              </a:defRPr>
            </a:lvl9pPr>
          </a:lstStyle>
          <a:p>
            <a:pPr algn="ctr" defTabSz="806867">
              <a:spcBef>
                <a:spcPts val="971"/>
              </a:spcBef>
              <a:buClr>
                <a:srgbClr val="000000"/>
              </a:buClr>
              <a:defRPr/>
            </a:pPr>
            <a:r>
              <a:rPr lang="en-US" sz="1059" kern="0" dirty="0"/>
              <a:t>Interested? Contact –</a:t>
            </a:r>
            <a:br>
              <a:rPr lang="en-US" sz="1059" kern="0" dirty="0"/>
            </a:br>
            <a:r>
              <a:rPr lang="en-US" sz="800" b="1" kern="0" dirty="0">
                <a:latin typeface="IBM Plex Sans Light"/>
              </a:rPr>
              <a:t>Alex Nguyen </a:t>
            </a:r>
            <a:r>
              <a:rPr lang="mr-IN" sz="800" b="1" kern="0" dirty="0">
                <a:latin typeface="IBM Plex Sans Light"/>
              </a:rPr>
              <a:t>–</a:t>
            </a:r>
            <a:r>
              <a:rPr lang="en-US" sz="800" b="1" kern="0" dirty="0">
                <a:latin typeface="IBM Plex Sans Light"/>
              </a:rPr>
              <a:t> WW Sales Lead Cognitive: </a:t>
            </a:r>
            <a:br>
              <a:rPr lang="en-US" sz="800" b="1" kern="0" dirty="0">
                <a:latin typeface="IBM Plex Sans Light"/>
              </a:rPr>
            </a:br>
            <a:r>
              <a:rPr lang="en-US" sz="800" b="1" kern="0" dirty="0">
                <a:latin typeface="IBM Plex Sans Light"/>
                <a:hlinkClick r:id="rId6"/>
              </a:rPr>
              <a:t>ahnguyen@us.ibm.com</a:t>
            </a:r>
            <a:r>
              <a:rPr lang="en-US" sz="800" b="1" kern="0" dirty="0">
                <a:latin typeface="IBM Plex Sans Light"/>
              </a:rPr>
              <a:t> </a:t>
            </a:r>
            <a:br>
              <a:rPr lang="en-US" sz="800" b="1" kern="0" dirty="0">
                <a:latin typeface="IBM Plex Sans Light"/>
              </a:rPr>
            </a:br>
            <a:r>
              <a:rPr lang="en-GB" sz="800" b="1" kern="0" dirty="0">
                <a:latin typeface="IBM Plex Sans Light"/>
              </a:rPr>
              <a:t>Chris Porter </a:t>
            </a:r>
            <a:r>
              <a:rPr lang="mr-IN" sz="800" b="1" kern="0" dirty="0">
                <a:latin typeface="IBM Plex Sans Light"/>
              </a:rPr>
              <a:t>–</a:t>
            </a:r>
            <a:r>
              <a:rPr lang="en-GB" sz="800" b="1" kern="0" dirty="0">
                <a:latin typeface="IBM Plex Sans Light"/>
              </a:rPr>
              <a:t> WW Offering Manager Cognitive: </a:t>
            </a:r>
            <a:br>
              <a:rPr lang="en-GB" sz="800" b="1" kern="0" dirty="0">
                <a:latin typeface="IBM Plex Sans Light"/>
              </a:rPr>
            </a:br>
            <a:r>
              <a:rPr lang="en-GB" sz="800" b="1" kern="0" dirty="0">
                <a:latin typeface="IBM Plex Sans Light"/>
                <a:hlinkClick r:id="rId7"/>
              </a:rPr>
              <a:t>porterc@us.ibm.com</a:t>
            </a:r>
            <a:endParaRPr lang="en-GB" sz="800" b="1" kern="0" dirty="0">
              <a:latin typeface="IBM Plex Sans Light"/>
            </a:endParaRPr>
          </a:p>
          <a:p>
            <a:pPr defTabSz="806867">
              <a:spcBef>
                <a:spcPts val="971"/>
              </a:spcBef>
              <a:buClr>
                <a:srgbClr val="000000"/>
              </a:buClr>
              <a:defRPr/>
            </a:pPr>
            <a:r>
              <a:rPr lang="en-US" sz="1059" kern="0" dirty="0"/>
              <a:t> </a:t>
            </a:r>
          </a:p>
        </p:txBody>
      </p:sp>
      <p:cxnSp>
        <p:nvCxnSpPr>
          <p:cNvPr id="5" name="Straight Connector 4"/>
          <p:cNvCxnSpPr/>
          <p:nvPr/>
        </p:nvCxnSpPr>
        <p:spPr>
          <a:xfrm>
            <a:off x="6976224" y="2836916"/>
            <a:ext cx="239846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6976224" y="4406636"/>
            <a:ext cx="239846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5467603"/>
      </p:ext>
    </p:extLst>
  </p:cSld>
  <p:clrMapOvr>
    <a:masterClrMapping/>
  </p:clrMapOvr>
</p:sld>
</file>

<file path=ppt/theme/theme1.xml><?xml version="1.0" encoding="utf-8"?>
<a:theme xmlns:a="http://schemas.openxmlformats.org/drawingml/2006/main" name="Black Brochure 11 x 8.5">
  <a:themeElements>
    <a:clrScheme name="Black Brochure">
      <a:dk1>
        <a:sysClr val="windowText" lastClr="000000"/>
      </a:dk1>
      <a:lt1>
        <a:sysClr val="window" lastClr="FFFFFF"/>
      </a:lt1>
      <a:dk2>
        <a:srgbClr val="000000"/>
      </a:dk2>
      <a:lt2>
        <a:srgbClr val="F8F8F8"/>
      </a:lt2>
      <a:accent1>
        <a:srgbClr val="EF4623"/>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ackBrochure.potx" id="{E82E603B-C300-4B3A-8D8B-62F7AA018760}" vid="{6A0FD953-A5A3-4406-8679-4C255090AC8E}"/>
    </a:ext>
  </a:extLst>
</a:theme>
</file>

<file path=ppt/theme/theme2.xml><?xml version="1.0" encoding="utf-8"?>
<a:theme xmlns:a="http://schemas.openxmlformats.org/drawingml/2006/main" name="Office Theme">
  <a:themeElements>
    <a:clrScheme name="Black Brochure">
      <a:dk1>
        <a:sysClr val="windowText" lastClr="000000"/>
      </a:dk1>
      <a:lt1>
        <a:sysClr val="window" lastClr="FFFFFF"/>
      </a:lt1>
      <a:dk2>
        <a:srgbClr val="000000"/>
      </a:dk2>
      <a:lt2>
        <a:srgbClr val="F8F8F8"/>
      </a:lt2>
      <a:accent1>
        <a:srgbClr val="EF4623"/>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Black Brochure">
      <a:dk1>
        <a:sysClr val="windowText" lastClr="000000"/>
      </a:dk1>
      <a:lt1>
        <a:sysClr val="window" lastClr="FFFFFF"/>
      </a:lt1>
      <a:dk2>
        <a:srgbClr val="000000"/>
      </a:dk2>
      <a:lt2>
        <a:srgbClr val="F8F8F8"/>
      </a:lt2>
      <a:accent1>
        <a:srgbClr val="EF4623"/>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C1D5F340F01F94FA2FD29A5E6DC872E" ma:contentTypeVersion="0" ma:contentTypeDescription="Create a new document." ma:contentTypeScope="" ma:versionID="f583bd66513a361a730282b6a794e352">
  <xsd:schema xmlns:xsd="http://www.w3.org/2001/XMLSchema" xmlns:xs="http://www.w3.org/2001/XMLSchema" xmlns:p="http://schemas.microsoft.com/office/2006/metadata/properties" targetNamespace="http://schemas.microsoft.com/office/2006/metadata/properties" ma:root="true" ma:fieldsID="6841151cf538834e171094e4faaf2d73">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92355CA-56AF-4BDE-95DC-9786C08C81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D950E548-EB92-45B1-BD32-B49FA21BA3C1}">
  <ds:schemaRefs>
    <ds:schemaRef ds:uri="http://schemas.microsoft.com/office/2006/metadata/properties"/>
    <ds:schemaRef ds:uri="http://schemas.openxmlformats.org/package/2006/metadata/core-properties"/>
    <ds:schemaRef ds:uri="http://purl.org/dc/elements/1.1/"/>
    <ds:schemaRef ds:uri="http://schemas.microsoft.com/office/infopath/2007/PartnerControls"/>
    <ds:schemaRef ds:uri="http://www.w3.org/XML/1998/namespace"/>
    <ds:schemaRef ds:uri="http://schemas.microsoft.com/office/2006/documentManagement/types"/>
    <ds:schemaRef ds:uri="http://purl.org/dc/dcmitype/"/>
    <ds:schemaRef ds:uri="http://purl.org/dc/terms/"/>
  </ds:schemaRefs>
</ds:datastoreItem>
</file>

<file path=customXml/itemProps3.xml><?xml version="1.0" encoding="utf-8"?>
<ds:datastoreItem xmlns:ds="http://schemas.openxmlformats.org/officeDocument/2006/customXml" ds:itemID="{C3927621-33BA-4C7B-B00E-AAFA1CE7DB1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838</Words>
  <Application>Microsoft Office PowerPoint</Application>
  <PresentationFormat>A4 Paper (210x297 mm)</PresentationFormat>
  <Paragraphs>61</Paragraphs>
  <Slides>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.AppleSystemUIFont</vt:lpstr>
      <vt:lpstr>Arial</vt:lpstr>
      <vt:lpstr>IBM Plex Sans</vt:lpstr>
      <vt:lpstr>IBM Plex Sans Light</vt:lpstr>
      <vt:lpstr>Wingdings</vt:lpstr>
      <vt:lpstr>Black Brochure 11 x 8.5</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cp:lastPrinted>2019-05-08T13:45:15Z</cp:lastPrinted>
  <dcterms:created xsi:type="dcterms:W3CDTF">2013-07-31T14:07:30Z</dcterms:created>
  <dcterms:modified xsi:type="dcterms:W3CDTF">2019-11-20T00:09:42Z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0x0101007C1D5F340F01F94FA2FD29A5E6DC872E</vt:lpwstr>
  </property>
</Properties>
</file>

<file path=docProps/thumbnail.jpeg>
</file>